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62" r:id="rId4"/>
    <p:sldId id="263" r:id="rId5"/>
    <p:sldId id="264" r:id="rId6"/>
    <p:sldId id="261" r:id="rId7"/>
  </p:sldIdLst>
  <p:sldSz cx="7199313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8C22"/>
    <a:srgbClr val="C30038"/>
    <a:srgbClr val="5CA652"/>
    <a:srgbClr val="FF849A"/>
    <a:srgbClr val="009BDB"/>
    <a:srgbClr val="EDFBFF"/>
    <a:srgbClr val="FF0068"/>
    <a:srgbClr val="F30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667"/>
  </p:normalViewPr>
  <p:slideViewPr>
    <p:cSldViewPr snapToGrid="0" snapToObjects="1">
      <p:cViewPr varScale="1">
        <p:scale>
          <a:sx n="101" d="100"/>
          <a:sy n="101" d="100"/>
        </p:scale>
        <p:origin x="22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4EAAC-494F-4A45-99BC-A943A5A913E4}" type="datetimeFigureOut">
              <a:rPr lang="it-IT" smtClean="0"/>
              <a:t>22/05/20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70636-5126-644D-9C0B-BAECF70E53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11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770636-5126-644D-9C0B-BAECF70E532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097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178222"/>
            <a:ext cx="6119416" cy="250642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3781306"/>
            <a:ext cx="5399485" cy="1738167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F770-64A1-6441-8E2D-C127DE37FB35}" type="datetimeFigureOut">
              <a:rPr lang="it-IT" smtClean="0"/>
              <a:t>22/05/20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026A-540B-F049-B5A0-069A30423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1257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F770-64A1-6441-8E2D-C127DE37FB35}" type="datetimeFigureOut">
              <a:rPr lang="it-IT" smtClean="0"/>
              <a:t>22/05/20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026A-540B-F049-B5A0-069A30423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640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383297"/>
            <a:ext cx="1552352" cy="610108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383297"/>
            <a:ext cx="4567064" cy="610108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F770-64A1-6441-8E2D-C127DE37FB35}" type="datetimeFigureOut">
              <a:rPr lang="it-IT" smtClean="0"/>
              <a:t>22/05/20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026A-540B-F049-B5A0-069A30423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86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F770-64A1-6441-8E2D-C127DE37FB35}" type="datetimeFigureOut">
              <a:rPr lang="it-IT" smtClean="0"/>
              <a:t>22/05/20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026A-540B-F049-B5A0-069A30423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4102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794831"/>
            <a:ext cx="6209407" cy="299471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4817876"/>
            <a:ext cx="6209407" cy="15748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F770-64A1-6441-8E2D-C127DE37FB35}" type="datetimeFigureOut">
              <a:rPr lang="it-IT" smtClean="0"/>
              <a:t>22/05/20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026A-540B-F049-B5A0-069A30423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41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916484"/>
            <a:ext cx="3059708" cy="45678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916484"/>
            <a:ext cx="3059708" cy="45678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F770-64A1-6441-8E2D-C127DE37FB35}" type="datetimeFigureOut">
              <a:rPr lang="it-IT" smtClean="0"/>
              <a:t>22/05/20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026A-540B-F049-B5A0-069A30423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39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383299"/>
            <a:ext cx="6209407" cy="139153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764832"/>
            <a:ext cx="3045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629749"/>
            <a:ext cx="3045646" cy="386796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764832"/>
            <a:ext cx="3060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629749"/>
            <a:ext cx="3060646" cy="386796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F770-64A1-6441-8E2D-C127DE37FB35}" type="datetimeFigureOut">
              <a:rPr lang="it-IT" smtClean="0"/>
              <a:t>22/05/20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026A-540B-F049-B5A0-069A30423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18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F770-64A1-6441-8E2D-C127DE37FB35}" type="datetimeFigureOut">
              <a:rPr lang="it-IT" smtClean="0"/>
              <a:t>22/05/20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026A-540B-F049-B5A0-069A30423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70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F770-64A1-6441-8E2D-C127DE37FB35}" type="datetimeFigureOut">
              <a:rPr lang="it-IT" smtClean="0"/>
              <a:t>22/05/20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026A-540B-F049-B5A0-069A30423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4029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036570"/>
            <a:ext cx="3644652" cy="5116178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F770-64A1-6441-8E2D-C127DE37FB35}" type="datetimeFigureOut">
              <a:rPr lang="it-IT" smtClean="0"/>
              <a:t>22/05/20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026A-540B-F049-B5A0-069A30423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416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036570"/>
            <a:ext cx="3644652" cy="5116178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F770-64A1-6441-8E2D-C127DE37FB35}" type="datetimeFigureOut">
              <a:rPr lang="it-IT" smtClean="0"/>
              <a:t>22/05/20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026A-540B-F049-B5A0-069A30423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90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916484"/>
            <a:ext cx="620940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F770-64A1-6441-8E2D-C127DE37FB35}" type="datetimeFigureOut">
              <a:rPr lang="it-IT" smtClean="0"/>
              <a:t>22/05/20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A026A-540B-F049-B5A0-069A30423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29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17" Type="http://schemas.microsoft.com/office/2007/relationships/hdphoto" Target="../media/hdphoto6.wdp"/><Relationship Id="rId2" Type="http://schemas.openxmlformats.org/officeDocument/2006/relationships/notesSlide" Target="../notesSlides/notesSlide1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microsoft.com/office/2007/relationships/hdphoto" Target="../media/hdphoto4.wdp"/><Relationship Id="rId10" Type="http://schemas.microsoft.com/office/2007/relationships/hdphoto" Target="../media/hdphoto1.wdp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microsoft.com/office/2007/relationships/hdphoto" Target="../media/hdphoto9.wdp"/><Relationship Id="rId7" Type="http://schemas.microsoft.com/office/2007/relationships/hdphoto" Target="../media/hdphoto1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microsoft.com/office/2007/relationships/hdphoto" Target="../media/hdphoto10.wdp"/><Relationship Id="rId10" Type="http://schemas.openxmlformats.org/officeDocument/2006/relationships/image" Target="../media/image13.sv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8C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1E7A8B36-45A7-4F43-B278-5A20E743FED0}"/>
              </a:ext>
            </a:extLst>
          </p:cNvPr>
          <p:cNvGrpSpPr/>
          <p:nvPr/>
        </p:nvGrpSpPr>
        <p:grpSpPr>
          <a:xfrm rot="10932673">
            <a:off x="2570" y="107080"/>
            <a:ext cx="2355773" cy="2321737"/>
            <a:chOff x="1108564" y="4063032"/>
            <a:chExt cx="2355773" cy="2321737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56F5BBE4-ADA4-DC45-A70D-DE7B870CF1EA}"/>
                </a:ext>
              </a:extLst>
            </p:cNvPr>
            <p:cNvSpPr/>
            <p:nvPr/>
          </p:nvSpPr>
          <p:spPr>
            <a:xfrm>
              <a:off x="1643074" y="4604655"/>
              <a:ext cx="1238491" cy="12384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8" name="Trapezio 7">
              <a:extLst>
                <a:ext uri="{FF2B5EF4-FFF2-40B4-BE49-F238E27FC236}">
                  <a16:creationId xmlns:a16="http://schemas.microsoft.com/office/drawing/2014/main" id="{232ADCDF-BBE1-EE4C-8E44-AD6F6CD81F63}"/>
                </a:ext>
              </a:extLst>
            </p:cNvPr>
            <p:cNvSpPr/>
            <p:nvPr/>
          </p:nvSpPr>
          <p:spPr>
            <a:xfrm rot="16200000">
              <a:off x="1501694" y="4907756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Trapezio 8">
              <a:extLst>
                <a:ext uri="{FF2B5EF4-FFF2-40B4-BE49-F238E27FC236}">
                  <a16:creationId xmlns:a16="http://schemas.microsoft.com/office/drawing/2014/main" id="{C7B93988-FFA5-474E-AE20-F04D1D82EE45}"/>
                </a:ext>
              </a:extLst>
            </p:cNvPr>
            <p:cNvSpPr/>
            <p:nvPr/>
          </p:nvSpPr>
          <p:spPr>
            <a:xfrm rot="8205772">
              <a:off x="2730813" y="543902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Trapezio 9">
              <a:extLst>
                <a:ext uri="{FF2B5EF4-FFF2-40B4-BE49-F238E27FC236}">
                  <a16:creationId xmlns:a16="http://schemas.microsoft.com/office/drawing/2014/main" id="{D107FDFC-E769-D44C-A6B2-FD9EA63CA4B6}"/>
                </a:ext>
              </a:extLst>
            </p:cNvPr>
            <p:cNvSpPr/>
            <p:nvPr/>
          </p:nvSpPr>
          <p:spPr>
            <a:xfrm rot="19071401">
              <a:off x="1698425" y="435312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Trapezio 10">
              <a:extLst>
                <a:ext uri="{FF2B5EF4-FFF2-40B4-BE49-F238E27FC236}">
                  <a16:creationId xmlns:a16="http://schemas.microsoft.com/office/drawing/2014/main" id="{0E1A7F9B-6B46-5B46-838C-B411AEAB5E71}"/>
                </a:ext>
              </a:extLst>
            </p:cNvPr>
            <p:cNvSpPr/>
            <p:nvPr/>
          </p:nvSpPr>
          <p:spPr>
            <a:xfrm rot="13323606">
              <a:off x="1701101" y="544261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Trapezio 11">
              <a:extLst>
                <a:ext uri="{FF2B5EF4-FFF2-40B4-BE49-F238E27FC236}">
                  <a16:creationId xmlns:a16="http://schemas.microsoft.com/office/drawing/2014/main" id="{1DA1D229-A659-A147-9D57-D1109DB65C95}"/>
                </a:ext>
              </a:extLst>
            </p:cNvPr>
            <p:cNvSpPr/>
            <p:nvPr/>
          </p:nvSpPr>
          <p:spPr>
            <a:xfrm rot="2408392">
              <a:off x="2730814" y="434601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Trapezio 12">
              <a:extLst>
                <a:ext uri="{FF2B5EF4-FFF2-40B4-BE49-F238E27FC236}">
                  <a16:creationId xmlns:a16="http://schemas.microsoft.com/office/drawing/2014/main" id="{FAF0C6C0-8EC6-9943-80F8-73A9D407B430}"/>
                </a:ext>
              </a:extLst>
            </p:cNvPr>
            <p:cNvSpPr/>
            <p:nvPr/>
          </p:nvSpPr>
          <p:spPr>
            <a:xfrm rot="10800000">
              <a:off x="2189000" y="5575259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Trapezio 13">
              <a:extLst>
                <a:ext uri="{FF2B5EF4-FFF2-40B4-BE49-F238E27FC236}">
                  <a16:creationId xmlns:a16="http://schemas.microsoft.com/office/drawing/2014/main" id="{7E0DB507-AF2C-6240-A161-7BF4E394F085}"/>
                </a:ext>
              </a:extLst>
            </p:cNvPr>
            <p:cNvSpPr/>
            <p:nvPr/>
          </p:nvSpPr>
          <p:spPr>
            <a:xfrm rot="5400000">
              <a:off x="2943974" y="491087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Trapezio 14">
              <a:extLst>
                <a:ext uri="{FF2B5EF4-FFF2-40B4-BE49-F238E27FC236}">
                  <a16:creationId xmlns:a16="http://schemas.microsoft.com/office/drawing/2014/main" id="{5F6229F2-BBF9-544D-BCD6-7447B327A030}"/>
                </a:ext>
              </a:extLst>
            </p:cNvPr>
            <p:cNvSpPr/>
            <p:nvPr/>
          </p:nvSpPr>
          <p:spPr>
            <a:xfrm>
              <a:off x="2199164" y="4153850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19B71A57-AEDF-A84F-9670-E40EE57BF183}"/>
                </a:ext>
              </a:extLst>
            </p:cNvPr>
            <p:cNvSpPr/>
            <p:nvPr/>
          </p:nvSpPr>
          <p:spPr>
            <a:xfrm>
              <a:off x="1446305" y="432624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DCCED9A6-9E26-EA47-94D5-DDC15F4A369D}"/>
                </a:ext>
              </a:extLst>
            </p:cNvPr>
            <p:cNvSpPr/>
            <p:nvPr/>
          </p:nvSpPr>
          <p:spPr>
            <a:xfrm>
              <a:off x="2153227" y="406303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35233FD7-C427-7046-A5F4-6A8B07E13155}"/>
                </a:ext>
              </a:extLst>
            </p:cNvPr>
            <p:cNvSpPr/>
            <p:nvPr/>
          </p:nvSpPr>
          <p:spPr>
            <a:xfrm>
              <a:off x="2887807" y="430682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Ovale 18">
              <a:extLst>
                <a:ext uri="{FF2B5EF4-FFF2-40B4-BE49-F238E27FC236}">
                  <a16:creationId xmlns:a16="http://schemas.microsoft.com/office/drawing/2014/main" id="{BF246DBA-AED0-AE43-9069-2B117A8B5527}"/>
                </a:ext>
              </a:extLst>
            </p:cNvPr>
            <p:cNvSpPr/>
            <p:nvPr/>
          </p:nvSpPr>
          <p:spPr>
            <a:xfrm>
              <a:off x="1108564" y="510552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Ovale 19">
              <a:extLst>
                <a:ext uri="{FF2B5EF4-FFF2-40B4-BE49-F238E27FC236}">
                  <a16:creationId xmlns:a16="http://schemas.microsoft.com/office/drawing/2014/main" id="{0AE5C38E-1950-BC4D-B5DE-144CE6FB22FD}"/>
                </a:ext>
              </a:extLst>
            </p:cNvPr>
            <p:cNvSpPr/>
            <p:nvPr/>
          </p:nvSpPr>
          <p:spPr>
            <a:xfrm>
              <a:off x="1435464" y="586975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66FA610D-EE98-0442-BF24-D893AE6D50CB}"/>
                </a:ext>
              </a:extLst>
            </p:cNvPr>
            <p:cNvSpPr/>
            <p:nvPr/>
          </p:nvSpPr>
          <p:spPr>
            <a:xfrm>
              <a:off x="2128665" y="6163737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Ovale 21">
              <a:extLst>
                <a:ext uri="{FF2B5EF4-FFF2-40B4-BE49-F238E27FC236}">
                  <a16:creationId xmlns:a16="http://schemas.microsoft.com/office/drawing/2014/main" id="{12F97EF0-B92F-D048-9832-17E0053A6633}"/>
                </a:ext>
              </a:extLst>
            </p:cNvPr>
            <p:cNvSpPr/>
            <p:nvPr/>
          </p:nvSpPr>
          <p:spPr>
            <a:xfrm>
              <a:off x="2876799" y="5845870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Ovale 22">
              <a:extLst>
                <a:ext uri="{FF2B5EF4-FFF2-40B4-BE49-F238E27FC236}">
                  <a16:creationId xmlns:a16="http://schemas.microsoft.com/office/drawing/2014/main" id="{BC5D04A4-CC9D-7B49-99A4-3AD98EB5480F}"/>
                </a:ext>
              </a:extLst>
            </p:cNvPr>
            <p:cNvSpPr/>
            <p:nvPr/>
          </p:nvSpPr>
          <p:spPr>
            <a:xfrm>
              <a:off x="3244418" y="5100991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Ovale 23">
              <a:extLst>
                <a:ext uri="{FF2B5EF4-FFF2-40B4-BE49-F238E27FC236}">
                  <a16:creationId xmlns:a16="http://schemas.microsoft.com/office/drawing/2014/main" id="{90BB7414-7CE6-BA48-8C80-E1CDD6AC8A7A}"/>
                </a:ext>
              </a:extLst>
            </p:cNvPr>
            <p:cNvSpPr/>
            <p:nvPr/>
          </p:nvSpPr>
          <p:spPr>
            <a:xfrm>
              <a:off x="1865753" y="4689911"/>
              <a:ext cx="494406" cy="53318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Ovale 24">
              <a:extLst>
                <a:ext uri="{FF2B5EF4-FFF2-40B4-BE49-F238E27FC236}">
                  <a16:creationId xmlns:a16="http://schemas.microsoft.com/office/drawing/2014/main" id="{B7DF3F46-64CC-C149-ADAD-E7094C769F63}"/>
                </a:ext>
              </a:extLst>
            </p:cNvPr>
            <p:cNvSpPr/>
            <p:nvPr/>
          </p:nvSpPr>
          <p:spPr>
            <a:xfrm>
              <a:off x="1845834" y="5280471"/>
              <a:ext cx="254440" cy="2619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25">
              <a:extLst>
                <a:ext uri="{FF2B5EF4-FFF2-40B4-BE49-F238E27FC236}">
                  <a16:creationId xmlns:a16="http://schemas.microsoft.com/office/drawing/2014/main" id="{F012A4DC-E2C6-9B4E-9450-FAE475CDBED2}"/>
                </a:ext>
              </a:extLst>
            </p:cNvPr>
            <p:cNvSpPr/>
            <p:nvPr/>
          </p:nvSpPr>
          <p:spPr>
            <a:xfrm>
              <a:off x="2427548" y="4832036"/>
              <a:ext cx="254440" cy="2619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0B42534E-F678-124A-AEE7-59012EC7394B}"/>
              </a:ext>
            </a:extLst>
          </p:cNvPr>
          <p:cNvGrpSpPr/>
          <p:nvPr/>
        </p:nvGrpSpPr>
        <p:grpSpPr>
          <a:xfrm rot="12237426">
            <a:off x="2101731" y="-46726"/>
            <a:ext cx="1234256" cy="1239059"/>
            <a:chOff x="1108564" y="4063032"/>
            <a:chExt cx="2355773" cy="2321737"/>
          </a:xfrm>
        </p:grpSpPr>
        <p:sp>
          <p:nvSpPr>
            <p:cNvPr id="28" name="Ovale 27">
              <a:extLst>
                <a:ext uri="{FF2B5EF4-FFF2-40B4-BE49-F238E27FC236}">
                  <a16:creationId xmlns:a16="http://schemas.microsoft.com/office/drawing/2014/main" id="{C73505AB-09F4-1D4E-A8F2-597C7C4D0287}"/>
                </a:ext>
              </a:extLst>
            </p:cNvPr>
            <p:cNvSpPr/>
            <p:nvPr/>
          </p:nvSpPr>
          <p:spPr>
            <a:xfrm>
              <a:off x="1643074" y="4604655"/>
              <a:ext cx="1238491" cy="12384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Trapezio 28">
              <a:extLst>
                <a:ext uri="{FF2B5EF4-FFF2-40B4-BE49-F238E27FC236}">
                  <a16:creationId xmlns:a16="http://schemas.microsoft.com/office/drawing/2014/main" id="{6E223FCE-0265-4149-A118-7409E5C78618}"/>
                </a:ext>
              </a:extLst>
            </p:cNvPr>
            <p:cNvSpPr/>
            <p:nvPr/>
          </p:nvSpPr>
          <p:spPr>
            <a:xfrm rot="16200000">
              <a:off x="1501694" y="4907756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Trapezio 29">
              <a:extLst>
                <a:ext uri="{FF2B5EF4-FFF2-40B4-BE49-F238E27FC236}">
                  <a16:creationId xmlns:a16="http://schemas.microsoft.com/office/drawing/2014/main" id="{29DC1C2E-F851-B34F-93E6-A0C46E1C771C}"/>
                </a:ext>
              </a:extLst>
            </p:cNvPr>
            <p:cNvSpPr/>
            <p:nvPr/>
          </p:nvSpPr>
          <p:spPr>
            <a:xfrm rot="8205772">
              <a:off x="2730813" y="543902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Trapezio 30">
              <a:extLst>
                <a:ext uri="{FF2B5EF4-FFF2-40B4-BE49-F238E27FC236}">
                  <a16:creationId xmlns:a16="http://schemas.microsoft.com/office/drawing/2014/main" id="{DFA40559-64BB-8F48-90C9-7F923BEC8794}"/>
                </a:ext>
              </a:extLst>
            </p:cNvPr>
            <p:cNvSpPr/>
            <p:nvPr/>
          </p:nvSpPr>
          <p:spPr>
            <a:xfrm rot="19071401">
              <a:off x="1698425" y="435312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Trapezio 31">
              <a:extLst>
                <a:ext uri="{FF2B5EF4-FFF2-40B4-BE49-F238E27FC236}">
                  <a16:creationId xmlns:a16="http://schemas.microsoft.com/office/drawing/2014/main" id="{D47CE86B-D1CD-F84D-A87D-E79F9D15B2B3}"/>
                </a:ext>
              </a:extLst>
            </p:cNvPr>
            <p:cNvSpPr/>
            <p:nvPr/>
          </p:nvSpPr>
          <p:spPr>
            <a:xfrm rot="13323606">
              <a:off x="1701101" y="544261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Trapezio 32">
              <a:extLst>
                <a:ext uri="{FF2B5EF4-FFF2-40B4-BE49-F238E27FC236}">
                  <a16:creationId xmlns:a16="http://schemas.microsoft.com/office/drawing/2014/main" id="{97977371-5562-BC43-B6AB-2679929BF00F}"/>
                </a:ext>
              </a:extLst>
            </p:cNvPr>
            <p:cNvSpPr/>
            <p:nvPr/>
          </p:nvSpPr>
          <p:spPr>
            <a:xfrm rot="2408392">
              <a:off x="2730814" y="434601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Trapezio 33">
              <a:extLst>
                <a:ext uri="{FF2B5EF4-FFF2-40B4-BE49-F238E27FC236}">
                  <a16:creationId xmlns:a16="http://schemas.microsoft.com/office/drawing/2014/main" id="{BD0684BA-05BB-9E4F-9E77-3C165151DC05}"/>
                </a:ext>
              </a:extLst>
            </p:cNvPr>
            <p:cNvSpPr/>
            <p:nvPr/>
          </p:nvSpPr>
          <p:spPr>
            <a:xfrm rot="10800000">
              <a:off x="2189000" y="5575259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Trapezio 34">
              <a:extLst>
                <a:ext uri="{FF2B5EF4-FFF2-40B4-BE49-F238E27FC236}">
                  <a16:creationId xmlns:a16="http://schemas.microsoft.com/office/drawing/2014/main" id="{E1BA485D-0B5F-6A43-BEC8-57DA4A92C1CB}"/>
                </a:ext>
              </a:extLst>
            </p:cNvPr>
            <p:cNvSpPr/>
            <p:nvPr/>
          </p:nvSpPr>
          <p:spPr>
            <a:xfrm rot="5400000">
              <a:off x="2943974" y="491087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Trapezio 35">
              <a:extLst>
                <a:ext uri="{FF2B5EF4-FFF2-40B4-BE49-F238E27FC236}">
                  <a16:creationId xmlns:a16="http://schemas.microsoft.com/office/drawing/2014/main" id="{7ADF0151-56C7-4C49-9E08-872757F29170}"/>
                </a:ext>
              </a:extLst>
            </p:cNvPr>
            <p:cNvSpPr/>
            <p:nvPr/>
          </p:nvSpPr>
          <p:spPr>
            <a:xfrm>
              <a:off x="2199164" y="4153850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Ovale 36">
              <a:extLst>
                <a:ext uri="{FF2B5EF4-FFF2-40B4-BE49-F238E27FC236}">
                  <a16:creationId xmlns:a16="http://schemas.microsoft.com/office/drawing/2014/main" id="{EE887DCC-F8DB-1D43-8F48-1D389977A57F}"/>
                </a:ext>
              </a:extLst>
            </p:cNvPr>
            <p:cNvSpPr/>
            <p:nvPr/>
          </p:nvSpPr>
          <p:spPr>
            <a:xfrm>
              <a:off x="1446305" y="432624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Ovale 37">
              <a:extLst>
                <a:ext uri="{FF2B5EF4-FFF2-40B4-BE49-F238E27FC236}">
                  <a16:creationId xmlns:a16="http://schemas.microsoft.com/office/drawing/2014/main" id="{831E0761-B96A-3A4D-BAA8-D623A4542DBF}"/>
                </a:ext>
              </a:extLst>
            </p:cNvPr>
            <p:cNvSpPr/>
            <p:nvPr/>
          </p:nvSpPr>
          <p:spPr>
            <a:xfrm>
              <a:off x="2153227" y="406303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Ovale 38">
              <a:extLst>
                <a:ext uri="{FF2B5EF4-FFF2-40B4-BE49-F238E27FC236}">
                  <a16:creationId xmlns:a16="http://schemas.microsoft.com/office/drawing/2014/main" id="{78E545D9-B6AE-444D-88E3-FD4E54245F16}"/>
                </a:ext>
              </a:extLst>
            </p:cNvPr>
            <p:cNvSpPr/>
            <p:nvPr/>
          </p:nvSpPr>
          <p:spPr>
            <a:xfrm>
              <a:off x="2887807" y="430682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Ovale 39">
              <a:extLst>
                <a:ext uri="{FF2B5EF4-FFF2-40B4-BE49-F238E27FC236}">
                  <a16:creationId xmlns:a16="http://schemas.microsoft.com/office/drawing/2014/main" id="{59878F90-0817-C645-BA16-9B79F4BE3B17}"/>
                </a:ext>
              </a:extLst>
            </p:cNvPr>
            <p:cNvSpPr/>
            <p:nvPr/>
          </p:nvSpPr>
          <p:spPr>
            <a:xfrm>
              <a:off x="1108564" y="510552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Ovale 40">
              <a:extLst>
                <a:ext uri="{FF2B5EF4-FFF2-40B4-BE49-F238E27FC236}">
                  <a16:creationId xmlns:a16="http://schemas.microsoft.com/office/drawing/2014/main" id="{55A790F0-F2B4-0847-A31F-2FC1EC3CDF71}"/>
                </a:ext>
              </a:extLst>
            </p:cNvPr>
            <p:cNvSpPr/>
            <p:nvPr/>
          </p:nvSpPr>
          <p:spPr>
            <a:xfrm>
              <a:off x="1435464" y="586975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Ovale 41">
              <a:extLst>
                <a:ext uri="{FF2B5EF4-FFF2-40B4-BE49-F238E27FC236}">
                  <a16:creationId xmlns:a16="http://schemas.microsoft.com/office/drawing/2014/main" id="{7E8438DC-EF35-224B-B59C-697E62AAE5EF}"/>
                </a:ext>
              </a:extLst>
            </p:cNvPr>
            <p:cNvSpPr/>
            <p:nvPr/>
          </p:nvSpPr>
          <p:spPr>
            <a:xfrm>
              <a:off x="2128665" y="6163737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Ovale 42">
              <a:extLst>
                <a:ext uri="{FF2B5EF4-FFF2-40B4-BE49-F238E27FC236}">
                  <a16:creationId xmlns:a16="http://schemas.microsoft.com/office/drawing/2014/main" id="{38F606F4-2834-1B4F-BEDC-31CD35184F9E}"/>
                </a:ext>
              </a:extLst>
            </p:cNvPr>
            <p:cNvSpPr/>
            <p:nvPr/>
          </p:nvSpPr>
          <p:spPr>
            <a:xfrm>
              <a:off x="2876799" y="5845870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Ovale 43">
              <a:extLst>
                <a:ext uri="{FF2B5EF4-FFF2-40B4-BE49-F238E27FC236}">
                  <a16:creationId xmlns:a16="http://schemas.microsoft.com/office/drawing/2014/main" id="{2EA4DA88-E848-A84B-8062-498398B16087}"/>
                </a:ext>
              </a:extLst>
            </p:cNvPr>
            <p:cNvSpPr/>
            <p:nvPr/>
          </p:nvSpPr>
          <p:spPr>
            <a:xfrm>
              <a:off x="3244418" y="5100991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Ovale 44">
              <a:extLst>
                <a:ext uri="{FF2B5EF4-FFF2-40B4-BE49-F238E27FC236}">
                  <a16:creationId xmlns:a16="http://schemas.microsoft.com/office/drawing/2014/main" id="{B64D00AA-0A7A-7349-A648-A54A070EBF61}"/>
                </a:ext>
              </a:extLst>
            </p:cNvPr>
            <p:cNvSpPr/>
            <p:nvPr/>
          </p:nvSpPr>
          <p:spPr>
            <a:xfrm>
              <a:off x="1865753" y="4689911"/>
              <a:ext cx="494406" cy="53318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Ovale 45">
              <a:extLst>
                <a:ext uri="{FF2B5EF4-FFF2-40B4-BE49-F238E27FC236}">
                  <a16:creationId xmlns:a16="http://schemas.microsoft.com/office/drawing/2014/main" id="{16F5A8CE-7C7F-6846-8CCB-B3E87C03B46E}"/>
                </a:ext>
              </a:extLst>
            </p:cNvPr>
            <p:cNvSpPr/>
            <p:nvPr/>
          </p:nvSpPr>
          <p:spPr>
            <a:xfrm>
              <a:off x="1845834" y="5280471"/>
              <a:ext cx="254440" cy="2619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Ovale 46">
              <a:extLst>
                <a:ext uri="{FF2B5EF4-FFF2-40B4-BE49-F238E27FC236}">
                  <a16:creationId xmlns:a16="http://schemas.microsoft.com/office/drawing/2014/main" id="{951882B7-283B-8C41-980D-6104E552259C}"/>
                </a:ext>
              </a:extLst>
            </p:cNvPr>
            <p:cNvSpPr/>
            <p:nvPr/>
          </p:nvSpPr>
          <p:spPr>
            <a:xfrm>
              <a:off x="2427548" y="4832036"/>
              <a:ext cx="254440" cy="2619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9" name="Gruppo 68">
            <a:extLst>
              <a:ext uri="{FF2B5EF4-FFF2-40B4-BE49-F238E27FC236}">
                <a16:creationId xmlns:a16="http://schemas.microsoft.com/office/drawing/2014/main" id="{76477F0E-ED7D-1F4A-8DA8-3B7D3E8B3F1E}"/>
              </a:ext>
            </a:extLst>
          </p:cNvPr>
          <p:cNvGrpSpPr/>
          <p:nvPr/>
        </p:nvGrpSpPr>
        <p:grpSpPr>
          <a:xfrm rot="12237426">
            <a:off x="2101873" y="1505726"/>
            <a:ext cx="690686" cy="688187"/>
            <a:chOff x="1108564" y="4063032"/>
            <a:chExt cx="2355773" cy="2321737"/>
          </a:xfrm>
        </p:grpSpPr>
        <p:sp>
          <p:nvSpPr>
            <p:cNvPr id="70" name="Ovale 69">
              <a:extLst>
                <a:ext uri="{FF2B5EF4-FFF2-40B4-BE49-F238E27FC236}">
                  <a16:creationId xmlns:a16="http://schemas.microsoft.com/office/drawing/2014/main" id="{58341143-3D46-A943-8052-5B0AFC8DD318}"/>
                </a:ext>
              </a:extLst>
            </p:cNvPr>
            <p:cNvSpPr/>
            <p:nvPr/>
          </p:nvSpPr>
          <p:spPr>
            <a:xfrm>
              <a:off x="1643074" y="4604655"/>
              <a:ext cx="1238491" cy="12384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Trapezio 70">
              <a:extLst>
                <a:ext uri="{FF2B5EF4-FFF2-40B4-BE49-F238E27FC236}">
                  <a16:creationId xmlns:a16="http://schemas.microsoft.com/office/drawing/2014/main" id="{ABEA51EE-BA1E-D54F-9574-497AA098B64D}"/>
                </a:ext>
              </a:extLst>
            </p:cNvPr>
            <p:cNvSpPr/>
            <p:nvPr/>
          </p:nvSpPr>
          <p:spPr>
            <a:xfrm rot="16200000">
              <a:off x="1501694" y="4907756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Trapezio 71">
              <a:extLst>
                <a:ext uri="{FF2B5EF4-FFF2-40B4-BE49-F238E27FC236}">
                  <a16:creationId xmlns:a16="http://schemas.microsoft.com/office/drawing/2014/main" id="{C080B4E9-B956-F24D-B9B5-D418465117D6}"/>
                </a:ext>
              </a:extLst>
            </p:cNvPr>
            <p:cNvSpPr/>
            <p:nvPr/>
          </p:nvSpPr>
          <p:spPr>
            <a:xfrm rot="8205772">
              <a:off x="2730813" y="543902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Trapezio 72">
              <a:extLst>
                <a:ext uri="{FF2B5EF4-FFF2-40B4-BE49-F238E27FC236}">
                  <a16:creationId xmlns:a16="http://schemas.microsoft.com/office/drawing/2014/main" id="{79737032-4A3D-984D-A3B0-86D702BA1F49}"/>
                </a:ext>
              </a:extLst>
            </p:cNvPr>
            <p:cNvSpPr/>
            <p:nvPr/>
          </p:nvSpPr>
          <p:spPr>
            <a:xfrm rot="19071401">
              <a:off x="1698425" y="435312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Trapezio 73">
              <a:extLst>
                <a:ext uri="{FF2B5EF4-FFF2-40B4-BE49-F238E27FC236}">
                  <a16:creationId xmlns:a16="http://schemas.microsoft.com/office/drawing/2014/main" id="{EEDC25E9-C90D-EC41-A86E-6F1224419061}"/>
                </a:ext>
              </a:extLst>
            </p:cNvPr>
            <p:cNvSpPr/>
            <p:nvPr/>
          </p:nvSpPr>
          <p:spPr>
            <a:xfrm rot="13323606">
              <a:off x="1701101" y="544261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5" name="Trapezio 74">
              <a:extLst>
                <a:ext uri="{FF2B5EF4-FFF2-40B4-BE49-F238E27FC236}">
                  <a16:creationId xmlns:a16="http://schemas.microsoft.com/office/drawing/2014/main" id="{D6FA96CC-D7E7-804F-91FF-82BAF1E43D63}"/>
                </a:ext>
              </a:extLst>
            </p:cNvPr>
            <p:cNvSpPr/>
            <p:nvPr/>
          </p:nvSpPr>
          <p:spPr>
            <a:xfrm rot="2408392">
              <a:off x="2730814" y="434601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6" name="Trapezio 75">
              <a:extLst>
                <a:ext uri="{FF2B5EF4-FFF2-40B4-BE49-F238E27FC236}">
                  <a16:creationId xmlns:a16="http://schemas.microsoft.com/office/drawing/2014/main" id="{964C6B49-6F22-B747-A907-39E1546F3BF4}"/>
                </a:ext>
              </a:extLst>
            </p:cNvPr>
            <p:cNvSpPr/>
            <p:nvPr/>
          </p:nvSpPr>
          <p:spPr>
            <a:xfrm rot="10800000">
              <a:off x="2189000" y="5575259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7" name="Trapezio 76">
              <a:extLst>
                <a:ext uri="{FF2B5EF4-FFF2-40B4-BE49-F238E27FC236}">
                  <a16:creationId xmlns:a16="http://schemas.microsoft.com/office/drawing/2014/main" id="{C4F4A78E-EBA5-0948-BC1F-FCDBA5A329AB}"/>
                </a:ext>
              </a:extLst>
            </p:cNvPr>
            <p:cNvSpPr/>
            <p:nvPr/>
          </p:nvSpPr>
          <p:spPr>
            <a:xfrm rot="5400000">
              <a:off x="2943974" y="491087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8" name="Trapezio 77">
              <a:extLst>
                <a:ext uri="{FF2B5EF4-FFF2-40B4-BE49-F238E27FC236}">
                  <a16:creationId xmlns:a16="http://schemas.microsoft.com/office/drawing/2014/main" id="{1294323F-2106-BA4A-B899-1DE468456898}"/>
                </a:ext>
              </a:extLst>
            </p:cNvPr>
            <p:cNvSpPr/>
            <p:nvPr/>
          </p:nvSpPr>
          <p:spPr>
            <a:xfrm>
              <a:off x="2199164" y="4153850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Ovale 78">
              <a:extLst>
                <a:ext uri="{FF2B5EF4-FFF2-40B4-BE49-F238E27FC236}">
                  <a16:creationId xmlns:a16="http://schemas.microsoft.com/office/drawing/2014/main" id="{DBE3B12D-8883-774A-8740-2E4B63AB6497}"/>
                </a:ext>
              </a:extLst>
            </p:cNvPr>
            <p:cNvSpPr/>
            <p:nvPr/>
          </p:nvSpPr>
          <p:spPr>
            <a:xfrm>
              <a:off x="1446305" y="432624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0" name="Ovale 79">
              <a:extLst>
                <a:ext uri="{FF2B5EF4-FFF2-40B4-BE49-F238E27FC236}">
                  <a16:creationId xmlns:a16="http://schemas.microsoft.com/office/drawing/2014/main" id="{F573DC6A-2841-9646-86C4-9723BDB489D2}"/>
                </a:ext>
              </a:extLst>
            </p:cNvPr>
            <p:cNvSpPr/>
            <p:nvPr/>
          </p:nvSpPr>
          <p:spPr>
            <a:xfrm>
              <a:off x="2153227" y="406303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1" name="Ovale 80">
              <a:extLst>
                <a:ext uri="{FF2B5EF4-FFF2-40B4-BE49-F238E27FC236}">
                  <a16:creationId xmlns:a16="http://schemas.microsoft.com/office/drawing/2014/main" id="{FA5B7B23-21A7-3B4F-B601-E6DA9AAF2784}"/>
                </a:ext>
              </a:extLst>
            </p:cNvPr>
            <p:cNvSpPr/>
            <p:nvPr/>
          </p:nvSpPr>
          <p:spPr>
            <a:xfrm>
              <a:off x="2887807" y="430682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Ovale 81">
              <a:extLst>
                <a:ext uri="{FF2B5EF4-FFF2-40B4-BE49-F238E27FC236}">
                  <a16:creationId xmlns:a16="http://schemas.microsoft.com/office/drawing/2014/main" id="{403EB22C-6B96-E14D-85F1-A8367247AACE}"/>
                </a:ext>
              </a:extLst>
            </p:cNvPr>
            <p:cNvSpPr/>
            <p:nvPr/>
          </p:nvSpPr>
          <p:spPr>
            <a:xfrm>
              <a:off x="1108564" y="510552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3" name="Ovale 82">
              <a:extLst>
                <a:ext uri="{FF2B5EF4-FFF2-40B4-BE49-F238E27FC236}">
                  <a16:creationId xmlns:a16="http://schemas.microsoft.com/office/drawing/2014/main" id="{A9FFB6C8-949A-3B47-B131-2B088001A277}"/>
                </a:ext>
              </a:extLst>
            </p:cNvPr>
            <p:cNvSpPr/>
            <p:nvPr/>
          </p:nvSpPr>
          <p:spPr>
            <a:xfrm>
              <a:off x="1435464" y="586975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Ovale 83">
              <a:extLst>
                <a:ext uri="{FF2B5EF4-FFF2-40B4-BE49-F238E27FC236}">
                  <a16:creationId xmlns:a16="http://schemas.microsoft.com/office/drawing/2014/main" id="{9DE5D71A-7698-8E4B-9DF1-AEC6F6A9EFF5}"/>
                </a:ext>
              </a:extLst>
            </p:cNvPr>
            <p:cNvSpPr/>
            <p:nvPr/>
          </p:nvSpPr>
          <p:spPr>
            <a:xfrm>
              <a:off x="2128665" y="6163737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5" name="Ovale 84">
              <a:extLst>
                <a:ext uri="{FF2B5EF4-FFF2-40B4-BE49-F238E27FC236}">
                  <a16:creationId xmlns:a16="http://schemas.microsoft.com/office/drawing/2014/main" id="{7174C02B-9A1D-D943-9D7F-1446BC14BDE1}"/>
                </a:ext>
              </a:extLst>
            </p:cNvPr>
            <p:cNvSpPr/>
            <p:nvPr/>
          </p:nvSpPr>
          <p:spPr>
            <a:xfrm>
              <a:off x="2876799" y="5845870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6" name="Ovale 85">
              <a:extLst>
                <a:ext uri="{FF2B5EF4-FFF2-40B4-BE49-F238E27FC236}">
                  <a16:creationId xmlns:a16="http://schemas.microsoft.com/office/drawing/2014/main" id="{426B3D67-F540-CB4A-A686-01DAEF3FFC05}"/>
                </a:ext>
              </a:extLst>
            </p:cNvPr>
            <p:cNvSpPr/>
            <p:nvPr/>
          </p:nvSpPr>
          <p:spPr>
            <a:xfrm>
              <a:off x="3244418" y="5100991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7" name="Ovale 86">
              <a:extLst>
                <a:ext uri="{FF2B5EF4-FFF2-40B4-BE49-F238E27FC236}">
                  <a16:creationId xmlns:a16="http://schemas.microsoft.com/office/drawing/2014/main" id="{704AF928-F426-154F-B14A-94D3B7339BDA}"/>
                </a:ext>
              </a:extLst>
            </p:cNvPr>
            <p:cNvSpPr/>
            <p:nvPr/>
          </p:nvSpPr>
          <p:spPr>
            <a:xfrm>
              <a:off x="1865753" y="4689911"/>
              <a:ext cx="494406" cy="53318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8" name="Ovale 87">
              <a:extLst>
                <a:ext uri="{FF2B5EF4-FFF2-40B4-BE49-F238E27FC236}">
                  <a16:creationId xmlns:a16="http://schemas.microsoft.com/office/drawing/2014/main" id="{FEAD75DB-6936-6649-8092-88D509C3B985}"/>
                </a:ext>
              </a:extLst>
            </p:cNvPr>
            <p:cNvSpPr/>
            <p:nvPr/>
          </p:nvSpPr>
          <p:spPr>
            <a:xfrm>
              <a:off x="1845834" y="5280471"/>
              <a:ext cx="254440" cy="2619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9" name="Ovale 88">
              <a:extLst>
                <a:ext uri="{FF2B5EF4-FFF2-40B4-BE49-F238E27FC236}">
                  <a16:creationId xmlns:a16="http://schemas.microsoft.com/office/drawing/2014/main" id="{9AB1E4EC-C033-7B40-B5BC-A10B1A517D51}"/>
                </a:ext>
              </a:extLst>
            </p:cNvPr>
            <p:cNvSpPr/>
            <p:nvPr/>
          </p:nvSpPr>
          <p:spPr>
            <a:xfrm>
              <a:off x="2427548" y="4832036"/>
              <a:ext cx="254440" cy="2619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" name="Rettangolo 3">
            <a:extLst>
              <a:ext uri="{FF2B5EF4-FFF2-40B4-BE49-F238E27FC236}">
                <a16:creationId xmlns:a16="http://schemas.microsoft.com/office/drawing/2014/main" id="{7C2F1C51-4EBB-DD43-8B5B-C1EDC596B472}"/>
              </a:ext>
            </a:extLst>
          </p:cNvPr>
          <p:cNvSpPr/>
          <p:nvPr/>
        </p:nvSpPr>
        <p:spPr>
          <a:xfrm>
            <a:off x="0" y="0"/>
            <a:ext cx="7199313" cy="719931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3" name="Rettangolo 292">
            <a:extLst>
              <a:ext uri="{FF2B5EF4-FFF2-40B4-BE49-F238E27FC236}">
                <a16:creationId xmlns:a16="http://schemas.microsoft.com/office/drawing/2014/main" id="{C3FFC8C8-5FEE-0F4A-8EF4-5ECD0B6A7F3C}"/>
              </a:ext>
            </a:extLst>
          </p:cNvPr>
          <p:cNvSpPr/>
          <p:nvPr/>
        </p:nvSpPr>
        <p:spPr>
          <a:xfrm>
            <a:off x="597457" y="2874596"/>
            <a:ext cx="60592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8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Stato Epilettico</a:t>
            </a:r>
          </a:p>
        </p:txBody>
      </p:sp>
      <p:sp>
        <p:nvSpPr>
          <p:cNvPr id="92" name="Rettangolo 91">
            <a:extLst>
              <a:ext uri="{FF2B5EF4-FFF2-40B4-BE49-F238E27FC236}">
                <a16:creationId xmlns:a16="http://schemas.microsoft.com/office/drawing/2014/main" id="{BD52795B-C463-7640-9505-69511044A440}"/>
              </a:ext>
            </a:extLst>
          </p:cNvPr>
          <p:cNvSpPr/>
          <p:nvPr/>
        </p:nvSpPr>
        <p:spPr>
          <a:xfrm>
            <a:off x="4104418" y="149500"/>
            <a:ext cx="309489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 </a:t>
            </a:r>
            <a:r>
              <a:rPr lang="it-IT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COVID-</a:t>
            </a:r>
            <a:r>
              <a:rPr lang="it-IT" sz="28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19 </a:t>
            </a:r>
          </a:p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Expert opinion </a:t>
            </a:r>
            <a:r>
              <a:rPr lang="it-IT" b="1" dirty="0" err="1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tips</a:t>
            </a:r>
            <a:endParaRPr lang="it-IT" b="1" dirty="0">
              <a:solidFill>
                <a:schemeClr val="bg1"/>
              </a:solidFill>
              <a:effectLst>
                <a:outerShdw blurRad="266700" dist="50800" dir="5400000" algn="ctr" rotWithShape="0">
                  <a:srgbClr val="2A2594">
                    <a:alpha val="43000"/>
                  </a:srgbClr>
                </a:outerShdw>
              </a:effectLst>
              <a:latin typeface="Chalkduster" panose="03050602040202020205" pitchFamily="66" charset="77"/>
              <a:cs typeface="Aharoni" panose="02010803020104030203" pitchFamily="2" charset="-79"/>
            </a:endParaRPr>
          </a:p>
        </p:txBody>
      </p:sp>
      <p:sp>
        <p:nvSpPr>
          <p:cNvPr id="133" name="Rettangolo 132">
            <a:extLst>
              <a:ext uri="{FF2B5EF4-FFF2-40B4-BE49-F238E27FC236}">
                <a16:creationId xmlns:a16="http://schemas.microsoft.com/office/drawing/2014/main" id="{D6877C0A-F925-084F-9D56-1FDA9D9F1061}"/>
              </a:ext>
            </a:extLst>
          </p:cNvPr>
          <p:cNvSpPr/>
          <p:nvPr/>
        </p:nvSpPr>
        <p:spPr>
          <a:xfrm>
            <a:off x="324408" y="3750353"/>
            <a:ext cx="6823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…ai tempi del COVID-19</a:t>
            </a:r>
          </a:p>
          <a:p>
            <a:pPr algn="ctr"/>
            <a:endParaRPr lang="it-IT" sz="2400" b="1" dirty="0">
              <a:solidFill>
                <a:schemeClr val="bg1"/>
              </a:solidFill>
              <a:effectLst>
                <a:outerShdw blurRad="266700" dist="50800" dir="5400000" algn="ctr" rotWithShape="0">
                  <a:srgbClr val="2A2594">
                    <a:alpha val="43000"/>
                  </a:srgbClr>
                </a:outerShdw>
              </a:effectLst>
              <a:latin typeface="Chalkduster" panose="03050602040202020205" pitchFamily="66" charset="77"/>
              <a:cs typeface="Calibri" panose="020F0502020204030204" pitchFamily="34" charset="0"/>
            </a:endParaRPr>
          </a:p>
          <a:p>
            <a:pPr algn="ctr"/>
            <a:endParaRPr lang="it-IT" sz="2400" b="1" dirty="0">
              <a:solidFill>
                <a:schemeClr val="bg1"/>
              </a:solidFill>
              <a:effectLst>
                <a:outerShdw blurRad="266700" dist="50800" dir="5400000" algn="ctr" rotWithShape="0">
                  <a:srgbClr val="2A2594">
                    <a:alpha val="43000"/>
                  </a:srgbClr>
                </a:outerShdw>
              </a:effectLst>
              <a:latin typeface="Chalkduster" panose="03050602040202020205" pitchFamily="66" charset="77"/>
              <a:cs typeface="Aharoni" panose="02010803020104030203" pitchFamily="2" charset="-79"/>
            </a:endParaRPr>
          </a:p>
        </p:txBody>
      </p:sp>
      <p:pic>
        <p:nvPicPr>
          <p:cNvPr id="54" name="Elemento grafico 53" descr="Ricerca">
            <a:extLst>
              <a:ext uri="{FF2B5EF4-FFF2-40B4-BE49-F238E27FC236}">
                <a16:creationId xmlns:a16="http://schemas.microsoft.com/office/drawing/2014/main" id="{39710BBE-336A-4E45-879D-FF0DD87D0D4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8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76897">
            <a:off x="3307490" y="1104394"/>
            <a:ext cx="5212582" cy="5212582"/>
          </a:xfrm>
          <a:prstGeom prst="rect">
            <a:avLst/>
          </a:prstGeom>
        </p:spPr>
      </p:pic>
      <p:grpSp>
        <p:nvGrpSpPr>
          <p:cNvPr id="136" name="Gruppo 135">
            <a:extLst>
              <a:ext uri="{FF2B5EF4-FFF2-40B4-BE49-F238E27FC236}">
                <a16:creationId xmlns:a16="http://schemas.microsoft.com/office/drawing/2014/main" id="{5C724C0F-BDA6-E34A-A132-50517A61F1AE}"/>
              </a:ext>
            </a:extLst>
          </p:cNvPr>
          <p:cNvGrpSpPr/>
          <p:nvPr/>
        </p:nvGrpSpPr>
        <p:grpSpPr>
          <a:xfrm>
            <a:off x="5427" y="3737918"/>
            <a:ext cx="7193886" cy="3453627"/>
            <a:chOff x="5427" y="3737918"/>
            <a:chExt cx="7193886" cy="3453627"/>
          </a:xfrm>
        </p:grpSpPr>
        <p:grpSp>
          <p:nvGrpSpPr>
            <p:cNvPr id="130" name="Gruppo 129">
              <a:extLst>
                <a:ext uri="{FF2B5EF4-FFF2-40B4-BE49-F238E27FC236}">
                  <a16:creationId xmlns:a16="http://schemas.microsoft.com/office/drawing/2014/main" id="{323BFE83-6F21-B54E-B187-C517A790DDC0}"/>
                </a:ext>
              </a:extLst>
            </p:cNvPr>
            <p:cNvGrpSpPr/>
            <p:nvPr/>
          </p:nvGrpSpPr>
          <p:grpSpPr>
            <a:xfrm>
              <a:off x="5427" y="5760720"/>
              <a:ext cx="7193886" cy="1430825"/>
              <a:chOff x="5427" y="5760720"/>
              <a:chExt cx="7193886" cy="1430825"/>
            </a:xfrm>
          </p:grpSpPr>
          <p:grpSp>
            <p:nvGrpSpPr>
              <p:cNvPr id="95" name="Gruppo 94">
                <a:extLst>
                  <a:ext uri="{FF2B5EF4-FFF2-40B4-BE49-F238E27FC236}">
                    <a16:creationId xmlns:a16="http://schemas.microsoft.com/office/drawing/2014/main" id="{0909807D-CB6E-424B-ABB5-E327361650A1}"/>
                  </a:ext>
                </a:extLst>
              </p:cNvPr>
              <p:cNvGrpSpPr/>
              <p:nvPr/>
            </p:nvGrpSpPr>
            <p:grpSpPr>
              <a:xfrm>
                <a:off x="20568" y="5849320"/>
                <a:ext cx="7168363" cy="1342225"/>
                <a:chOff x="19365" y="5559842"/>
                <a:chExt cx="7168363" cy="1342225"/>
              </a:xfrm>
            </p:grpSpPr>
            <p:sp>
              <p:nvSpPr>
                <p:cNvPr id="49" name="Rettangolo 48">
                  <a:extLst>
                    <a:ext uri="{FF2B5EF4-FFF2-40B4-BE49-F238E27FC236}">
                      <a16:creationId xmlns:a16="http://schemas.microsoft.com/office/drawing/2014/main" id="{26026E80-2738-2F48-9A18-CB573CB05282}"/>
                    </a:ext>
                  </a:extLst>
                </p:cNvPr>
                <p:cNvSpPr/>
                <p:nvPr/>
              </p:nvSpPr>
              <p:spPr>
                <a:xfrm>
                  <a:off x="31962" y="5559842"/>
                  <a:ext cx="7155766" cy="10874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55" name="CasellaDiTesto 54">
                  <a:extLst>
                    <a:ext uri="{FF2B5EF4-FFF2-40B4-BE49-F238E27FC236}">
                      <a16:creationId xmlns:a16="http://schemas.microsoft.com/office/drawing/2014/main" id="{35A6FAEE-3D56-2746-B5E9-9129037CA7BC}"/>
                    </a:ext>
                  </a:extLst>
                </p:cNvPr>
                <p:cNvSpPr txBox="1"/>
                <p:nvPr/>
              </p:nvSpPr>
              <p:spPr>
                <a:xfrm>
                  <a:off x="25106" y="6236376"/>
                  <a:ext cx="2236510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1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Franklin Gothic Medium" panose="020B0603020102020204" pitchFamily="34" charset="0"/>
                    </a:rPr>
                    <a:t>SHAPING THE NEXT GENERATION </a:t>
                  </a:r>
                </a:p>
              </p:txBody>
            </p:sp>
            <p:pic>
              <p:nvPicPr>
                <p:cNvPr id="57" name="Elemento grafico 56" descr="Busta">
                  <a:extLst>
                    <a:ext uri="{FF2B5EF4-FFF2-40B4-BE49-F238E27FC236}">
                      <a16:creationId xmlns:a16="http://schemas.microsoft.com/office/drawing/2014/main" id="{84663E98-708A-DA43-A9BF-823075A816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959" y="6091141"/>
                  <a:ext cx="203541" cy="203541"/>
                </a:xfrm>
                <a:prstGeom prst="rect">
                  <a:avLst/>
                </a:prstGeom>
              </p:spPr>
            </p:pic>
            <p:pic>
              <p:nvPicPr>
                <p:cNvPr id="59" name="Immagine 58" descr="Immagine che contiene disegnando&#10;&#10;Descrizione generata automaticamente">
                  <a:extLst>
                    <a:ext uri="{FF2B5EF4-FFF2-40B4-BE49-F238E27FC236}">
                      <a16:creationId xmlns:a16="http://schemas.microsoft.com/office/drawing/2014/main" id="{64406F80-01FA-C54C-834B-6BA64C4655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8020" y="5963666"/>
                  <a:ext cx="143387" cy="143387"/>
                </a:xfrm>
                <a:prstGeom prst="rect">
                  <a:avLst/>
                </a:prstGeom>
              </p:spPr>
            </p:pic>
            <p:pic>
              <p:nvPicPr>
                <p:cNvPr id="61" name="Immagine 60" descr="Immagine che contiene arma, bicicletta, finestra, disegnando&#10;&#10;Descrizione generata automaticamente">
                  <a:extLst>
                    <a:ext uri="{FF2B5EF4-FFF2-40B4-BE49-F238E27FC236}">
                      <a16:creationId xmlns:a16="http://schemas.microsoft.com/office/drawing/2014/main" id="{4F183D33-C48B-ED47-87EE-9CBEDFF861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flipH="1">
                  <a:off x="133074" y="5675799"/>
                  <a:ext cx="138091" cy="138091"/>
                </a:xfrm>
                <a:prstGeom prst="rect">
                  <a:avLst/>
                </a:prstGeom>
              </p:spPr>
            </p:pic>
            <p:pic>
              <p:nvPicPr>
                <p:cNvPr id="146" name="Immagine 145" descr="Immagine che contiene disegnando, cappello&#10;&#10;Descrizione generata automaticamente">
                  <a:extLst>
                    <a:ext uri="{FF2B5EF4-FFF2-40B4-BE49-F238E27FC236}">
                      <a16:creationId xmlns:a16="http://schemas.microsoft.com/office/drawing/2014/main" id="{7F3C2A03-44EA-5A48-85A2-8341F5793F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0" b="94608" l="2823" r="93952">
                              <a14:foregroundMark x1="8468" y1="14216" x2="6048" y2="25000"/>
                              <a14:foregroundMark x1="2823" y1="37745" x2="2823" y2="37745"/>
                              <a14:foregroundMark x1="5645" y1="44118" x2="5645" y2="44118"/>
                              <a14:foregroundMark x1="5645" y1="10784" x2="5645" y2="10784"/>
                              <a14:foregroundMark x1="51210" y1="14216" x2="64113" y2="2941"/>
                              <a14:foregroundMark x1="90661" y1="5731" x2="96774" y2="6373"/>
                              <a14:foregroundMark x1="64113" y1="2941" x2="79980" y2="4608"/>
                              <a14:foregroundMark x1="94348" y1="14541" x2="91532" y2="24020"/>
                              <a14:foregroundMark x1="96774" y1="6373" x2="96257" y2="8114"/>
                              <a14:foregroundMark x1="91532" y1="24020" x2="89919" y2="25000"/>
                              <a14:foregroundMark x1="88307" y1="9896" x2="92339" y2="25490"/>
                              <a14:foregroundMark x1="25000" y1="82843" x2="10081" y2="89706"/>
                              <a14:foregroundMark x1="10081" y1="89706" x2="25403" y2="96078"/>
                              <a14:foregroundMark x1="25403" y1="96078" x2="53629" y2="89706"/>
                              <a14:foregroundMark x1="59274" y1="3922" x2="74194" y2="980"/>
                              <a14:foregroundMark x1="74194" y1="980" x2="78226" y2="3922"/>
                              <a14:foregroundMark x1="93548" y1="16176" x2="93548" y2="19608"/>
                              <a14:foregroundMark x1="93952" y1="15196" x2="93952" y2="20098"/>
                              <a14:foregroundMark x1="87903" y1="17157" x2="89516" y2="23529"/>
                              <a14:backgroundMark x1="1210" y1="38725" x2="1210" y2="38725"/>
                              <a14:backgroundMark x1="3226" y1="46078" x2="806" y2="37745"/>
                              <a14:backgroundMark x1="5242" y1="46569" x2="3226" y2="38235"/>
                              <a14:backgroundMark x1="80645" y1="3431" x2="91129" y2="4902"/>
                              <a14:backgroundMark x1="95161" y1="8333" x2="95968" y2="1421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457" y="5838176"/>
                  <a:ext cx="134707" cy="110807"/>
                </a:xfrm>
                <a:prstGeom prst="rect">
                  <a:avLst/>
                </a:prstGeom>
              </p:spPr>
            </p:pic>
            <p:sp>
              <p:nvSpPr>
                <p:cNvPr id="66" name="CasellaDiTesto 65">
                  <a:extLst>
                    <a:ext uri="{FF2B5EF4-FFF2-40B4-BE49-F238E27FC236}">
                      <a16:creationId xmlns:a16="http://schemas.microsoft.com/office/drawing/2014/main" id="{6342DF45-E5F1-EC45-A3C7-F9F14B67BE6F}"/>
                    </a:ext>
                  </a:extLst>
                </p:cNvPr>
                <p:cNvSpPr txBox="1"/>
                <p:nvPr/>
              </p:nvSpPr>
              <p:spPr>
                <a:xfrm>
                  <a:off x="258339" y="5603076"/>
                  <a:ext cx="867545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050" dirty="0" err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Franklin Gothic Medium" panose="020B0603020102020204" pitchFamily="34" charset="0"/>
                    </a:rPr>
                    <a:t>ilae.org</a:t>
                  </a:r>
                  <a:r>
                    <a:rPr lang="it-IT" sz="105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Franklin Gothic Medium" panose="020B0603020102020204" pitchFamily="34" charset="0"/>
                    </a:rPr>
                    <a:t>/yes</a:t>
                  </a:r>
                </a:p>
              </p:txBody>
            </p:sp>
            <p:sp>
              <p:nvSpPr>
                <p:cNvPr id="67" name="CasellaDiTesto 66">
                  <a:extLst>
                    <a:ext uri="{FF2B5EF4-FFF2-40B4-BE49-F238E27FC236}">
                      <a16:creationId xmlns:a16="http://schemas.microsoft.com/office/drawing/2014/main" id="{EF75963E-1A33-8445-81F9-808D6AF6C78B}"/>
                    </a:ext>
                  </a:extLst>
                </p:cNvPr>
                <p:cNvSpPr txBox="1"/>
                <p:nvPr/>
              </p:nvSpPr>
              <p:spPr>
                <a:xfrm>
                  <a:off x="251668" y="5758998"/>
                  <a:ext cx="75373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05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Franklin Gothic Medium" panose="020B0603020102020204" pitchFamily="34" charset="0"/>
                    </a:rPr>
                    <a:t>@</a:t>
                  </a:r>
                  <a:r>
                    <a:rPr lang="it-IT" sz="1050" dirty="0" err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Franklin Gothic Medium" panose="020B0603020102020204" pitchFamily="34" charset="0"/>
                    </a:rPr>
                    <a:t>yesILAE</a:t>
                  </a:r>
                  <a:endParaRPr lang="it-IT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151" name="CasellaDiTesto 150">
                  <a:extLst>
                    <a:ext uri="{FF2B5EF4-FFF2-40B4-BE49-F238E27FC236}">
                      <a16:creationId xmlns:a16="http://schemas.microsoft.com/office/drawing/2014/main" id="{267DD31D-FCE9-3B41-A73C-0AEF0C456EE0}"/>
                    </a:ext>
                  </a:extLst>
                </p:cNvPr>
                <p:cNvSpPr txBox="1"/>
                <p:nvPr/>
              </p:nvSpPr>
              <p:spPr>
                <a:xfrm>
                  <a:off x="266442" y="5899074"/>
                  <a:ext cx="72006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05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Franklin Gothic Medium" panose="020B0603020102020204" pitchFamily="34" charset="0"/>
                    </a:rPr>
                    <a:t>/</a:t>
                  </a:r>
                  <a:r>
                    <a:rPr lang="it-IT" sz="1050" dirty="0" err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Franklin Gothic Medium" panose="020B0603020102020204" pitchFamily="34" charset="0"/>
                    </a:rPr>
                    <a:t>yesILAE</a:t>
                  </a:r>
                  <a:endParaRPr lang="it-IT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152" name="CasellaDiTesto 151">
                  <a:extLst>
                    <a:ext uri="{FF2B5EF4-FFF2-40B4-BE49-F238E27FC236}">
                      <a16:creationId xmlns:a16="http://schemas.microsoft.com/office/drawing/2014/main" id="{E42B96F0-4E1D-C44B-BA24-83A4742E38DF}"/>
                    </a:ext>
                  </a:extLst>
                </p:cNvPr>
                <p:cNvSpPr txBox="1"/>
                <p:nvPr/>
              </p:nvSpPr>
              <p:spPr>
                <a:xfrm>
                  <a:off x="271526" y="6051104"/>
                  <a:ext cx="899605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050" dirty="0" err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Franklin Gothic Medium" panose="020B0603020102020204" pitchFamily="34" charset="0"/>
                    </a:rPr>
                    <a:t>yes@ilae.org</a:t>
                  </a:r>
                  <a:endParaRPr lang="it-IT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Franklin Gothic Medium" panose="020B0603020102020204" pitchFamily="34" charset="0"/>
                  </a:endParaRPr>
                </a:p>
              </p:txBody>
            </p:sp>
            <p:grpSp>
              <p:nvGrpSpPr>
                <p:cNvPr id="94" name="Gruppo 93">
                  <a:extLst>
                    <a:ext uri="{FF2B5EF4-FFF2-40B4-BE49-F238E27FC236}">
                      <a16:creationId xmlns:a16="http://schemas.microsoft.com/office/drawing/2014/main" id="{0D6D86FB-DC4D-C946-9B9A-5A0E24B8AC87}"/>
                    </a:ext>
                  </a:extLst>
                </p:cNvPr>
                <p:cNvGrpSpPr/>
                <p:nvPr/>
              </p:nvGrpSpPr>
              <p:grpSpPr>
                <a:xfrm>
                  <a:off x="5451525" y="5559842"/>
                  <a:ext cx="1680439" cy="1089376"/>
                  <a:chOff x="4872405" y="5559842"/>
                  <a:chExt cx="1680439" cy="1089376"/>
                </a:xfrm>
              </p:grpSpPr>
              <p:pic>
                <p:nvPicPr>
                  <p:cNvPr id="5" name="Immagine 4">
                    <a:extLst>
                      <a:ext uri="{FF2B5EF4-FFF2-40B4-BE49-F238E27FC236}">
                        <a16:creationId xmlns:a16="http://schemas.microsoft.com/office/drawing/2014/main" id="{E2B3B021-89C9-DA44-8807-0C7EDBD69EF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alphaModFix/>
                    <a:extLst>
                      <a:ext uri="{BEBA8EAE-BF5A-486C-A8C5-ECC9F3942E4B}">
                        <a14:imgProps xmlns:a14="http://schemas.microsoft.com/office/drawing/2010/main">
                          <a14:imgLayer r:embed="rId12">
                            <a14:imgEffect>
                              <a14:colorTemperature colorTemp="5525"/>
                            </a14:imgEffect>
                            <a14:imgEffect>
                              <a14:saturation sat="129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72405" y="5559842"/>
                    <a:ext cx="1640371" cy="959618"/>
                  </a:xfrm>
                  <a:prstGeom prst="rect">
                    <a:avLst/>
                  </a:prstGeom>
                </p:spPr>
              </p:pic>
              <p:sp>
                <p:nvSpPr>
                  <p:cNvPr id="128" name="CasellaDiTesto 127">
                    <a:extLst>
                      <a:ext uri="{FF2B5EF4-FFF2-40B4-BE49-F238E27FC236}">
                        <a16:creationId xmlns:a16="http://schemas.microsoft.com/office/drawing/2014/main" id="{F436CEB4-2550-9C44-8CA5-C0C660D23357}"/>
                      </a:ext>
                    </a:extLst>
                  </p:cNvPr>
                  <p:cNvSpPr txBox="1"/>
                  <p:nvPr/>
                </p:nvSpPr>
                <p:spPr>
                  <a:xfrm>
                    <a:off x="5021349" y="6364525"/>
                    <a:ext cx="1493358" cy="2846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25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Franklin Gothic Heavy" panose="020B0603020102020204" pitchFamily="34" charset="0"/>
                        <a:cs typeface="Aharoni" panose="02010803020104030203" pitchFamily="2" charset="-79"/>
                      </a:rPr>
                      <a:t>ITALIAN CHAPTER</a:t>
                    </a:r>
                  </a:p>
                </p:txBody>
              </p:sp>
              <p:grpSp>
                <p:nvGrpSpPr>
                  <p:cNvPr id="68" name="Gruppo 67">
                    <a:extLst>
                      <a:ext uri="{FF2B5EF4-FFF2-40B4-BE49-F238E27FC236}">
                        <a16:creationId xmlns:a16="http://schemas.microsoft.com/office/drawing/2014/main" id="{6B62F6F8-7C57-0343-8B70-F3D782FF4E66}"/>
                      </a:ext>
                    </a:extLst>
                  </p:cNvPr>
                  <p:cNvGrpSpPr/>
                  <p:nvPr/>
                </p:nvGrpSpPr>
                <p:grpSpPr>
                  <a:xfrm rot="20975450">
                    <a:off x="6182334" y="5609232"/>
                    <a:ext cx="370510" cy="383026"/>
                    <a:chOff x="6500493" y="5612932"/>
                    <a:chExt cx="615776" cy="608745"/>
                  </a:xfrm>
                </p:grpSpPr>
                <p:pic>
                  <p:nvPicPr>
                    <p:cNvPr id="159" name="Immagine 158">
                      <a:extLst>
                        <a:ext uri="{FF2B5EF4-FFF2-40B4-BE49-F238E27FC236}">
                          <a16:creationId xmlns:a16="http://schemas.microsoft.com/office/drawing/2014/main" id="{AB94C122-A3A3-DD43-8458-BCBB841C757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3">
                      <a:alphaModFix/>
                      <a:extLst>
                        <a:ext uri="{BEBA8EAE-BF5A-486C-A8C5-ECC9F3942E4B}">
                          <a14:imgProps xmlns:a14="http://schemas.microsoft.com/office/drawing/2010/main">
                            <a14:imgLayer r:embed="rId14">
                              <a14:imgEffect>
                                <a14:backgroundRemoval t="9826" b="89867" l="5999" r="89862">
                                  <a14:foregroundMark x1="6599" y1="13408" x2="23695" y2="37666"/>
                                  <a14:foregroundMark x1="23695" y1="37666" x2="27834" y2="47697"/>
                                  <a14:foregroundMark x1="6299" y1="24667" x2="25435" y2="54862"/>
                                  <a14:foregroundMark x1="5999" y1="35415" x2="22496" y2="58547"/>
                                  <a14:foregroundMark x1="22496" y1="58547" x2="22795" y2="59468"/>
                                </a14:backgroundRemoval>
                              </a14:imgEffect>
                            </a14:imgLayer>
                          </a14:imgProps>
                        </a:ext>
                      </a:extLst>
                    </a:blip>
                    <a:srcRect r="54062"/>
                    <a:stretch/>
                  </p:blipFill>
                  <p:spPr>
                    <a:xfrm rot="1797128">
                      <a:off x="6604157" y="5949908"/>
                      <a:ext cx="213411" cy="27176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1" name="Immagine 160">
                      <a:extLst>
                        <a:ext uri="{FF2B5EF4-FFF2-40B4-BE49-F238E27FC236}">
                          <a16:creationId xmlns:a16="http://schemas.microsoft.com/office/drawing/2014/main" id="{AF62ADF7-4EFA-874C-8847-C74B2E6A06F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3">
                      <a:alphaModFix/>
                      <a:extLst>
                        <a:ext uri="{BEBA8EAE-BF5A-486C-A8C5-ECC9F3942E4B}">
                          <a14:imgProps xmlns:a14="http://schemas.microsoft.com/office/drawing/2010/main">
                            <a14:imgLayer r:embed="rId15">
                              <a14:imgEffect>
                                <a14:backgroundRemoval t="9826" b="89867" l="5999" r="89862">
                                  <a14:foregroundMark x1="6599" y1="13408" x2="23695" y2="37666"/>
                                  <a14:foregroundMark x1="23695" y1="37666" x2="27834" y2="47697"/>
                                  <a14:foregroundMark x1="6299" y1="24667" x2="25435" y2="54862"/>
                                  <a14:foregroundMark x1="5999" y1="35415" x2="22496" y2="58547"/>
                                  <a14:foregroundMark x1="22496" y1="58547" x2="22795" y2="59468"/>
                                </a14:backgroundRemoval>
                              </a14:imgEffect>
                            </a14:imgLayer>
                          </a14:imgProps>
                        </a:ext>
                      </a:extLst>
                    </a:blip>
                    <a:srcRect r="54062"/>
                    <a:stretch/>
                  </p:blipFill>
                  <p:spPr>
                    <a:xfrm rot="12878495">
                      <a:off x="6811816" y="5612932"/>
                      <a:ext cx="213411" cy="27176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2" name="Immagine 161">
                      <a:extLst>
                        <a:ext uri="{FF2B5EF4-FFF2-40B4-BE49-F238E27FC236}">
                          <a16:creationId xmlns:a16="http://schemas.microsoft.com/office/drawing/2014/main" id="{D45B8EBD-34E8-AD4B-A9B0-B18EFDC9613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3">
                      <a:alphaModFix/>
                      <a:extLst>
                        <a:ext uri="{BEBA8EAE-BF5A-486C-A8C5-ECC9F3942E4B}">
                          <a14:imgProps xmlns:a14="http://schemas.microsoft.com/office/drawing/2010/main">
                            <a14:imgLayer r:embed="rId16">
                              <a14:imgEffect>
                                <a14:backgroundRemoval t="9826" b="89867" l="5999" r="89862">
                                  <a14:foregroundMark x1="6599" y1="13408" x2="23695" y2="37666"/>
                                  <a14:foregroundMark x1="23695" y1="37666" x2="27834" y2="47697"/>
                                  <a14:foregroundMark x1="6299" y1="24667" x2="25435" y2="54862"/>
                                  <a14:foregroundMark x1="5999" y1="35415" x2="22496" y2="58547"/>
                                  <a14:foregroundMark x1="22496" y1="58547" x2="22795" y2="59468"/>
                                </a14:backgroundRemoval>
                              </a14:imgEffect>
                            </a14:imgLayer>
                          </a14:imgProps>
                        </a:ext>
                      </a:extLst>
                    </a:blip>
                    <a:srcRect r="54062"/>
                    <a:stretch/>
                  </p:blipFill>
                  <p:spPr>
                    <a:xfrm rot="7272528">
                      <a:off x="6529672" y="5685038"/>
                      <a:ext cx="213411" cy="27176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3" name="Immagine 162">
                      <a:extLst>
                        <a:ext uri="{FF2B5EF4-FFF2-40B4-BE49-F238E27FC236}">
                          <a16:creationId xmlns:a16="http://schemas.microsoft.com/office/drawing/2014/main" id="{300441CB-9847-8E40-B9C6-5A5D3CCC46E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3">
                      <a:alphaModFix/>
                      <a:extLst>
                        <a:ext uri="{BEBA8EAE-BF5A-486C-A8C5-ECC9F3942E4B}">
                          <a14:imgProps xmlns:a14="http://schemas.microsoft.com/office/drawing/2010/main">
                            <a14:imgLayer r:embed="rId17">
                              <a14:imgEffect>
                                <a14:backgroundRemoval t="9826" b="89867" l="5999" r="89862">
                                  <a14:foregroundMark x1="6599" y1="13408" x2="23695" y2="37666"/>
                                  <a14:foregroundMark x1="23695" y1="37666" x2="27834" y2="47697"/>
                                  <a14:foregroundMark x1="6299" y1="24667" x2="25435" y2="54862"/>
                                  <a14:foregroundMark x1="5999" y1="35415" x2="22496" y2="58547"/>
                                  <a14:foregroundMark x1="22496" y1="58547" x2="22795" y2="59468"/>
                                </a14:backgroundRemoval>
                              </a14:imgEffect>
                            </a14:imgLayer>
                          </a14:imgProps>
                        </a:ext>
                      </a:extLst>
                    </a:blip>
                    <a:srcRect r="54062"/>
                    <a:stretch/>
                  </p:blipFill>
                  <p:spPr>
                    <a:xfrm rot="18548664">
                      <a:off x="6873679" y="5890591"/>
                      <a:ext cx="213411" cy="271768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68" name="Gruppo 167">
                      <a:extLst>
                        <a:ext uri="{FF2B5EF4-FFF2-40B4-BE49-F238E27FC236}">
                          <a16:creationId xmlns:a16="http://schemas.microsoft.com/office/drawing/2014/main" id="{E1C5A49A-64C2-8A46-BE9D-4F1B6541ACA0}"/>
                        </a:ext>
                      </a:extLst>
                    </p:cNvPr>
                    <p:cNvGrpSpPr/>
                    <p:nvPr/>
                  </p:nvGrpSpPr>
                  <p:grpSpPr>
                    <a:xfrm rot="15611009">
                      <a:off x="6726555" y="5827616"/>
                      <a:ext cx="168204" cy="174100"/>
                      <a:chOff x="1108564" y="4063032"/>
                      <a:chExt cx="2355773" cy="2321737"/>
                    </a:xfrm>
                    <a:solidFill>
                      <a:srgbClr val="C30038"/>
                    </a:solidFill>
                  </p:grpSpPr>
                  <p:sp>
                    <p:nvSpPr>
                      <p:cNvPr id="169" name="Ovale 168">
                        <a:extLst>
                          <a:ext uri="{FF2B5EF4-FFF2-40B4-BE49-F238E27FC236}">
                            <a16:creationId xmlns:a16="http://schemas.microsoft.com/office/drawing/2014/main" id="{8340D0B6-7ED3-F649-A2EB-EF5A1DBCA9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43074" y="4604655"/>
                        <a:ext cx="1238491" cy="1238491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70" name="Trapezio 169">
                        <a:extLst>
                          <a:ext uri="{FF2B5EF4-FFF2-40B4-BE49-F238E27FC236}">
                            <a16:creationId xmlns:a16="http://schemas.microsoft.com/office/drawing/2014/main" id="{DFCD7D5E-6934-AD4A-8187-57FCAA11DFAE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1501694" y="4907756"/>
                        <a:ext cx="102073" cy="626044"/>
                      </a:xfrm>
                      <a:prstGeom prst="trapezoid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71" name="Trapezio 170">
                        <a:extLst>
                          <a:ext uri="{FF2B5EF4-FFF2-40B4-BE49-F238E27FC236}">
                            <a16:creationId xmlns:a16="http://schemas.microsoft.com/office/drawing/2014/main" id="{AC041332-91D4-0D4B-B962-260F917C5313}"/>
                          </a:ext>
                        </a:extLst>
                      </p:cNvPr>
                      <p:cNvSpPr/>
                      <p:nvPr/>
                    </p:nvSpPr>
                    <p:spPr>
                      <a:xfrm rot="8205772">
                        <a:off x="2730813" y="5439027"/>
                        <a:ext cx="102073" cy="626044"/>
                      </a:xfrm>
                      <a:prstGeom prst="trapezoid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72" name="Trapezio 171">
                        <a:extLst>
                          <a:ext uri="{FF2B5EF4-FFF2-40B4-BE49-F238E27FC236}">
                            <a16:creationId xmlns:a16="http://schemas.microsoft.com/office/drawing/2014/main" id="{910359A6-9DAF-EB4E-9553-A2E8FD97FE09}"/>
                          </a:ext>
                        </a:extLst>
                      </p:cNvPr>
                      <p:cNvSpPr/>
                      <p:nvPr/>
                    </p:nvSpPr>
                    <p:spPr>
                      <a:xfrm rot="19071401">
                        <a:off x="1698425" y="4353122"/>
                        <a:ext cx="102073" cy="626044"/>
                      </a:xfrm>
                      <a:prstGeom prst="trapezoid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73" name="Trapezio 172">
                        <a:extLst>
                          <a:ext uri="{FF2B5EF4-FFF2-40B4-BE49-F238E27FC236}">
                            <a16:creationId xmlns:a16="http://schemas.microsoft.com/office/drawing/2014/main" id="{BA843526-C5BA-AC4C-A6F4-EE68D8117F01}"/>
                          </a:ext>
                        </a:extLst>
                      </p:cNvPr>
                      <p:cNvSpPr/>
                      <p:nvPr/>
                    </p:nvSpPr>
                    <p:spPr>
                      <a:xfrm rot="13323606">
                        <a:off x="1701101" y="5442612"/>
                        <a:ext cx="102073" cy="626044"/>
                      </a:xfrm>
                      <a:prstGeom prst="trapezoid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74" name="Trapezio 173">
                        <a:extLst>
                          <a:ext uri="{FF2B5EF4-FFF2-40B4-BE49-F238E27FC236}">
                            <a16:creationId xmlns:a16="http://schemas.microsoft.com/office/drawing/2014/main" id="{8089B015-CEC6-DE47-8B98-6BE3C5DB58AA}"/>
                          </a:ext>
                        </a:extLst>
                      </p:cNvPr>
                      <p:cNvSpPr/>
                      <p:nvPr/>
                    </p:nvSpPr>
                    <p:spPr>
                      <a:xfrm rot="2408392">
                        <a:off x="2730814" y="4346017"/>
                        <a:ext cx="102073" cy="626044"/>
                      </a:xfrm>
                      <a:prstGeom prst="trapezoid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75" name="Trapezio 174">
                        <a:extLst>
                          <a:ext uri="{FF2B5EF4-FFF2-40B4-BE49-F238E27FC236}">
                            <a16:creationId xmlns:a16="http://schemas.microsoft.com/office/drawing/2014/main" id="{F985C9CE-5E4C-F340-9E3D-FF9DEFE27EBA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2189000" y="5575259"/>
                        <a:ext cx="102073" cy="626044"/>
                      </a:xfrm>
                      <a:prstGeom prst="trapezoid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76" name="Trapezio 175">
                        <a:extLst>
                          <a:ext uri="{FF2B5EF4-FFF2-40B4-BE49-F238E27FC236}">
                            <a16:creationId xmlns:a16="http://schemas.microsoft.com/office/drawing/2014/main" id="{B3BD65F3-A803-614E-A839-C2FCC9418C0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2943974" y="4910877"/>
                        <a:ext cx="102073" cy="626044"/>
                      </a:xfrm>
                      <a:prstGeom prst="trapezoid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77" name="Trapezio 176">
                        <a:extLst>
                          <a:ext uri="{FF2B5EF4-FFF2-40B4-BE49-F238E27FC236}">
                            <a16:creationId xmlns:a16="http://schemas.microsoft.com/office/drawing/2014/main" id="{82562E1D-5BE0-1B4F-96DF-E5B9008E6C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99164" y="4153850"/>
                        <a:ext cx="102073" cy="626044"/>
                      </a:xfrm>
                      <a:prstGeom prst="trapezoid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78" name="Ovale 177">
                        <a:extLst>
                          <a:ext uri="{FF2B5EF4-FFF2-40B4-BE49-F238E27FC236}">
                            <a16:creationId xmlns:a16="http://schemas.microsoft.com/office/drawing/2014/main" id="{DE3752F1-C1AC-3D4F-9398-75D9192048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46305" y="4326245"/>
                        <a:ext cx="219919" cy="221032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79" name="Ovale 178">
                        <a:extLst>
                          <a:ext uri="{FF2B5EF4-FFF2-40B4-BE49-F238E27FC236}">
                            <a16:creationId xmlns:a16="http://schemas.microsoft.com/office/drawing/2014/main" id="{7BEA4A54-CE01-674E-94FF-867C8D2646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53227" y="4063032"/>
                        <a:ext cx="219919" cy="221032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80" name="Ovale 179">
                        <a:extLst>
                          <a:ext uri="{FF2B5EF4-FFF2-40B4-BE49-F238E27FC236}">
                            <a16:creationId xmlns:a16="http://schemas.microsoft.com/office/drawing/2014/main" id="{9234F32D-E4E7-9541-8CBB-072E6F1BC1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87807" y="4306822"/>
                        <a:ext cx="219919" cy="221032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81" name="Ovale 180">
                        <a:extLst>
                          <a:ext uri="{FF2B5EF4-FFF2-40B4-BE49-F238E27FC236}">
                            <a16:creationId xmlns:a16="http://schemas.microsoft.com/office/drawing/2014/main" id="{8B8EEF08-D82B-2D42-B3A5-DAB530C58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8564" y="5105525"/>
                        <a:ext cx="219919" cy="221032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82" name="Ovale 181">
                        <a:extLst>
                          <a:ext uri="{FF2B5EF4-FFF2-40B4-BE49-F238E27FC236}">
                            <a16:creationId xmlns:a16="http://schemas.microsoft.com/office/drawing/2014/main" id="{DD9575C8-3B3B-7C46-A498-4A0BD8B9D5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35464" y="5869755"/>
                        <a:ext cx="219919" cy="221032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83" name="Ovale 182">
                        <a:extLst>
                          <a:ext uri="{FF2B5EF4-FFF2-40B4-BE49-F238E27FC236}">
                            <a16:creationId xmlns:a16="http://schemas.microsoft.com/office/drawing/2014/main" id="{B555683F-1670-2942-A44E-A6236F8E75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28665" y="6163737"/>
                        <a:ext cx="219919" cy="221032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84" name="Ovale 183">
                        <a:extLst>
                          <a:ext uri="{FF2B5EF4-FFF2-40B4-BE49-F238E27FC236}">
                            <a16:creationId xmlns:a16="http://schemas.microsoft.com/office/drawing/2014/main" id="{876E2916-F3BB-8245-96B9-6D7FD2875FA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76799" y="5845870"/>
                        <a:ext cx="219919" cy="221032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85" name="Ovale 184">
                        <a:extLst>
                          <a:ext uri="{FF2B5EF4-FFF2-40B4-BE49-F238E27FC236}">
                            <a16:creationId xmlns:a16="http://schemas.microsoft.com/office/drawing/2014/main" id="{3BD3D182-89AD-7A4E-AC59-97C76E1D27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44418" y="5100991"/>
                        <a:ext cx="219919" cy="221032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86" name="Ovale 185">
                        <a:extLst>
                          <a:ext uri="{FF2B5EF4-FFF2-40B4-BE49-F238E27FC236}">
                            <a16:creationId xmlns:a16="http://schemas.microsoft.com/office/drawing/2014/main" id="{94F6AECE-9968-2446-966B-A8A03771EC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65753" y="4689911"/>
                        <a:ext cx="494406" cy="533182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87" name="Ovale 186">
                        <a:extLst>
                          <a:ext uri="{FF2B5EF4-FFF2-40B4-BE49-F238E27FC236}">
                            <a16:creationId xmlns:a16="http://schemas.microsoft.com/office/drawing/2014/main" id="{2A6B0C49-07AD-514A-8381-B8BA6452F2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45834" y="5280471"/>
                        <a:ext cx="254440" cy="261914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188" name="Ovale 187">
                        <a:extLst>
                          <a:ext uri="{FF2B5EF4-FFF2-40B4-BE49-F238E27FC236}">
                            <a16:creationId xmlns:a16="http://schemas.microsoft.com/office/drawing/2014/main" id="{C33E6DE2-41F9-C14B-8F5C-CFE7A8B7EF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27548" y="4832036"/>
                        <a:ext cx="254440" cy="261914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</p:grpSp>
              </p:grpSp>
            </p:grpSp>
            <p:sp>
              <p:nvSpPr>
                <p:cNvPr id="93" name="CasellaDiTesto 92">
                  <a:extLst>
                    <a:ext uri="{FF2B5EF4-FFF2-40B4-BE49-F238E27FC236}">
                      <a16:creationId xmlns:a16="http://schemas.microsoft.com/office/drawing/2014/main" id="{EB8F0055-36E1-B448-8312-97FF800C005B}"/>
                    </a:ext>
                  </a:extLst>
                </p:cNvPr>
                <p:cNvSpPr txBox="1"/>
                <p:nvPr/>
              </p:nvSpPr>
              <p:spPr>
                <a:xfrm>
                  <a:off x="19365" y="6363458"/>
                  <a:ext cx="2180405" cy="538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1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Franklin Gothic Medium" panose="020B0603020102020204" pitchFamily="34" charset="0"/>
                    </a:rPr>
                    <a:t>OF EPILEPSY CARE &amp; RESEARCH</a:t>
                  </a:r>
                </a:p>
                <a:p>
                  <a:endParaRPr lang="it-IT" dirty="0"/>
                </a:p>
              </p:txBody>
            </p:sp>
          </p:grpSp>
          <p:cxnSp>
            <p:nvCxnSpPr>
              <p:cNvPr id="127" name="Connettore 1 126">
                <a:extLst>
                  <a:ext uri="{FF2B5EF4-FFF2-40B4-BE49-F238E27FC236}">
                    <a16:creationId xmlns:a16="http://schemas.microsoft.com/office/drawing/2014/main" id="{A7389A5B-BBB8-9847-80B6-E8690B0539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165" y="5760720"/>
                <a:ext cx="716614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Connettore 1 199">
                <a:extLst>
                  <a:ext uri="{FF2B5EF4-FFF2-40B4-BE49-F238E27FC236}">
                    <a16:creationId xmlns:a16="http://schemas.microsoft.com/office/drawing/2014/main" id="{47DDC2BE-2745-FD48-B55A-0207553980CA}"/>
                  </a:ext>
                </a:extLst>
              </p:cNvPr>
              <p:cNvCxnSpPr/>
              <p:nvPr/>
            </p:nvCxnSpPr>
            <p:spPr>
              <a:xfrm>
                <a:off x="5427" y="7011996"/>
                <a:ext cx="716614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6" name="Triangolo rettangolo 245">
              <a:extLst>
                <a:ext uri="{FF2B5EF4-FFF2-40B4-BE49-F238E27FC236}">
                  <a16:creationId xmlns:a16="http://schemas.microsoft.com/office/drawing/2014/main" id="{E37B4EBA-3CBE-9B4F-998C-A765B87A69C4}"/>
                </a:ext>
              </a:extLst>
            </p:cNvPr>
            <p:cNvSpPr/>
            <p:nvPr/>
          </p:nvSpPr>
          <p:spPr>
            <a:xfrm rot="18914313">
              <a:off x="2178734" y="3737918"/>
              <a:ext cx="2820355" cy="2844588"/>
            </a:xfrm>
            <a:prstGeom prst="rtTriangle">
              <a:avLst/>
            </a:prstGeom>
            <a:solidFill>
              <a:srgbClr val="218C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43510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8C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C2F1C51-4EBB-DD43-8B5B-C1EDC596B472}"/>
              </a:ext>
            </a:extLst>
          </p:cNvPr>
          <p:cNvSpPr/>
          <p:nvPr/>
        </p:nvSpPr>
        <p:spPr>
          <a:xfrm>
            <a:off x="0" y="0"/>
            <a:ext cx="7199313" cy="719931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7" name="Rettangolo 356">
            <a:extLst>
              <a:ext uri="{FF2B5EF4-FFF2-40B4-BE49-F238E27FC236}">
                <a16:creationId xmlns:a16="http://schemas.microsoft.com/office/drawing/2014/main" id="{E949908E-6D77-F148-81BE-44E0872F804A}"/>
              </a:ext>
            </a:extLst>
          </p:cNvPr>
          <p:cNvSpPr/>
          <p:nvPr/>
        </p:nvSpPr>
        <p:spPr>
          <a:xfrm>
            <a:off x="-469734" y="197606"/>
            <a:ext cx="6201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Stato epilettico e COVID-19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3030E540-D563-454F-9C31-F514D9141571}"/>
              </a:ext>
            </a:extLst>
          </p:cNvPr>
          <p:cNvSpPr/>
          <p:nvPr/>
        </p:nvSpPr>
        <p:spPr>
          <a:xfrm>
            <a:off x="254529" y="1225905"/>
            <a:ext cx="6640207" cy="5394581"/>
          </a:xfrm>
          <a:custGeom>
            <a:avLst/>
            <a:gdLst>
              <a:gd name="connsiteX0" fmla="*/ 0 w 6640207"/>
              <a:gd name="connsiteY0" fmla="*/ 899115 h 5394581"/>
              <a:gd name="connsiteX1" fmla="*/ 899115 w 6640207"/>
              <a:gd name="connsiteY1" fmla="*/ 0 h 5394581"/>
              <a:gd name="connsiteX2" fmla="*/ 1340273 w 6640207"/>
              <a:gd name="connsiteY2" fmla="*/ 0 h 5394581"/>
              <a:gd name="connsiteX3" fmla="*/ 1733011 w 6640207"/>
              <a:gd name="connsiteY3" fmla="*/ 0 h 5394581"/>
              <a:gd name="connsiteX4" fmla="*/ 2174169 w 6640207"/>
              <a:gd name="connsiteY4" fmla="*/ 0 h 5394581"/>
              <a:gd name="connsiteX5" fmla="*/ 2663747 w 6640207"/>
              <a:gd name="connsiteY5" fmla="*/ 0 h 5394581"/>
              <a:gd name="connsiteX6" fmla="*/ 3201744 w 6640207"/>
              <a:gd name="connsiteY6" fmla="*/ 0 h 5394581"/>
              <a:gd name="connsiteX7" fmla="*/ 3642902 w 6640207"/>
              <a:gd name="connsiteY7" fmla="*/ 0 h 5394581"/>
              <a:gd name="connsiteX8" fmla="*/ 4277739 w 6640207"/>
              <a:gd name="connsiteY8" fmla="*/ 0 h 5394581"/>
              <a:gd name="connsiteX9" fmla="*/ 4815736 w 6640207"/>
              <a:gd name="connsiteY9" fmla="*/ 0 h 5394581"/>
              <a:gd name="connsiteX10" fmla="*/ 5741092 w 6640207"/>
              <a:gd name="connsiteY10" fmla="*/ 0 h 5394581"/>
              <a:gd name="connsiteX11" fmla="*/ 6640207 w 6640207"/>
              <a:gd name="connsiteY11" fmla="*/ 899115 h 5394581"/>
              <a:gd name="connsiteX12" fmla="*/ 6640207 w 6640207"/>
              <a:gd name="connsiteY12" fmla="*/ 1570434 h 5394581"/>
              <a:gd name="connsiteX13" fmla="*/ 6640207 w 6640207"/>
              <a:gd name="connsiteY13" fmla="*/ 2097899 h 5394581"/>
              <a:gd name="connsiteX14" fmla="*/ 6640207 w 6640207"/>
              <a:gd name="connsiteY14" fmla="*/ 2697291 h 5394581"/>
              <a:gd name="connsiteX15" fmla="*/ 6640207 w 6640207"/>
              <a:gd name="connsiteY15" fmla="*/ 3188792 h 5394581"/>
              <a:gd name="connsiteX16" fmla="*/ 6640207 w 6640207"/>
              <a:gd name="connsiteY16" fmla="*/ 3860111 h 5394581"/>
              <a:gd name="connsiteX17" fmla="*/ 6640207 w 6640207"/>
              <a:gd name="connsiteY17" fmla="*/ 4495466 h 5394581"/>
              <a:gd name="connsiteX18" fmla="*/ 5741092 w 6640207"/>
              <a:gd name="connsiteY18" fmla="*/ 5394581 h 5394581"/>
              <a:gd name="connsiteX19" fmla="*/ 5203095 w 6640207"/>
              <a:gd name="connsiteY19" fmla="*/ 5394581 h 5394581"/>
              <a:gd name="connsiteX20" fmla="*/ 4665097 w 6640207"/>
              <a:gd name="connsiteY20" fmla="*/ 5394581 h 5394581"/>
              <a:gd name="connsiteX21" fmla="*/ 4078680 w 6640207"/>
              <a:gd name="connsiteY21" fmla="*/ 5394581 h 5394581"/>
              <a:gd name="connsiteX22" fmla="*/ 3443843 w 6640207"/>
              <a:gd name="connsiteY22" fmla="*/ 5394581 h 5394581"/>
              <a:gd name="connsiteX23" fmla="*/ 2857426 w 6640207"/>
              <a:gd name="connsiteY23" fmla="*/ 5394581 h 5394581"/>
              <a:gd name="connsiteX24" fmla="*/ 2222589 w 6640207"/>
              <a:gd name="connsiteY24" fmla="*/ 5394581 h 5394581"/>
              <a:gd name="connsiteX25" fmla="*/ 1636171 w 6640207"/>
              <a:gd name="connsiteY25" fmla="*/ 5394581 h 5394581"/>
              <a:gd name="connsiteX26" fmla="*/ 899115 w 6640207"/>
              <a:gd name="connsiteY26" fmla="*/ 5394581 h 5394581"/>
              <a:gd name="connsiteX27" fmla="*/ 0 w 6640207"/>
              <a:gd name="connsiteY27" fmla="*/ 4495466 h 5394581"/>
              <a:gd name="connsiteX28" fmla="*/ 0 w 6640207"/>
              <a:gd name="connsiteY28" fmla="*/ 3824147 h 5394581"/>
              <a:gd name="connsiteX29" fmla="*/ 0 w 6640207"/>
              <a:gd name="connsiteY29" fmla="*/ 3332646 h 5394581"/>
              <a:gd name="connsiteX30" fmla="*/ 0 w 6640207"/>
              <a:gd name="connsiteY30" fmla="*/ 2805181 h 5394581"/>
              <a:gd name="connsiteX31" fmla="*/ 0 w 6640207"/>
              <a:gd name="connsiteY31" fmla="*/ 2277716 h 5394581"/>
              <a:gd name="connsiteX32" fmla="*/ 0 w 6640207"/>
              <a:gd name="connsiteY32" fmla="*/ 1678324 h 5394581"/>
              <a:gd name="connsiteX33" fmla="*/ 0 w 6640207"/>
              <a:gd name="connsiteY33" fmla="*/ 899115 h 5394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640207" h="5394581" fill="none" extrusionOk="0">
                <a:moveTo>
                  <a:pt x="0" y="899115"/>
                </a:moveTo>
                <a:cubicBezTo>
                  <a:pt x="2380" y="392161"/>
                  <a:pt x="373566" y="-934"/>
                  <a:pt x="899115" y="0"/>
                </a:cubicBezTo>
                <a:cubicBezTo>
                  <a:pt x="1115446" y="-50919"/>
                  <a:pt x="1134918" y="7684"/>
                  <a:pt x="1340273" y="0"/>
                </a:cubicBezTo>
                <a:cubicBezTo>
                  <a:pt x="1545628" y="-7684"/>
                  <a:pt x="1602807" y="24194"/>
                  <a:pt x="1733011" y="0"/>
                </a:cubicBezTo>
                <a:cubicBezTo>
                  <a:pt x="1863215" y="-24194"/>
                  <a:pt x="2074149" y="51337"/>
                  <a:pt x="2174169" y="0"/>
                </a:cubicBezTo>
                <a:cubicBezTo>
                  <a:pt x="2274189" y="-51337"/>
                  <a:pt x="2447073" y="36321"/>
                  <a:pt x="2663747" y="0"/>
                </a:cubicBezTo>
                <a:cubicBezTo>
                  <a:pt x="2880421" y="-36321"/>
                  <a:pt x="3021509" y="2366"/>
                  <a:pt x="3201744" y="0"/>
                </a:cubicBezTo>
                <a:cubicBezTo>
                  <a:pt x="3381979" y="-2366"/>
                  <a:pt x="3503720" y="40093"/>
                  <a:pt x="3642902" y="0"/>
                </a:cubicBezTo>
                <a:cubicBezTo>
                  <a:pt x="3782084" y="-40093"/>
                  <a:pt x="4085464" y="10922"/>
                  <a:pt x="4277739" y="0"/>
                </a:cubicBezTo>
                <a:cubicBezTo>
                  <a:pt x="4470014" y="-10922"/>
                  <a:pt x="4576155" y="10081"/>
                  <a:pt x="4815736" y="0"/>
                </a:cubicBezTo>
                <a:cubicBezTo>
                  <a:pt x="5055317" y="-10081"/>
                  <a:pt x="5340669" y="56310"/>
                  <a:pt x="5741092" y="0"/>
                </a:cubicBezTo>
                <a:cubicBezTo>
                  <a:pt x="6175538" y="-71076"/>
                  <a:pt x="6697427" y="340634"/>
                  <a:pt x="6640207" y="899115"/>
                </a:cubicBezTo>
                <a:cubicBezTo>
                  <a:pt x="6708419" y="1133471"/>
                  <a:pt x="6620413" y="1392069"/>
                  <a:pt x="6640207" y="1570434"/>
                </a:cubicBezTo>
                <a:cubicBezTo>
                  <a:pt x="6660001" y="1748799"/>
                  <a:pt x="6599395" y="1953469"/>
                  <a:pt x="6640207" y="2097899"/>
                </a:cubicBezTo>
                <a:cubicBezTo>
                  <a:pt x="6681019" y="2242329"/>
                  <a:pt x="6581936" y="2438311"/>
                  <a:pt x="6640207" y="2697291"/>
                </a:cubicBezTo>
                <a:cubicBezTo>
                  <a:pt x="6698478" y="2956271"/>
                  <a:pt x="6636553" y="2984809"/>
                  <a:pt x="6640207" y="3188792"/>
                </a:cubicBezTo>
                <a:cubicBezTo>
                  <a:pt x="6643861" y="3392775"/>
                  <a:pt x="6608229" y="3598730"/>
                  <a:pt x="6640207" y="3860111"/>
                </a:cubicBezTo>
                <a:cubicBezTo>
                  <a:pt x="6672185" y="4121492"/>
                  <a:pt x="6636955" y="4228436"/>
                  <a:pt x="6640207" y="4495466"/>
                </a:cubicBezTo>
                <a:cubicBezTo>
                  <a:pt x="6647558" y="4963580"/>
                  <a:pt x="6269292" y="5275768"/>
                  <a:pt x="5741092" y="5394581"/>
                </a:cubicBezTo>
                <a:cubicBezTo>
                  <a:pt x="5531852" y="5436120"/>
                  <a:pt x="5342622" y="5391133"/>
                  <a:pt x="5203095" y="5394581"/>
                </a:cubicBezTo>
                <a:cubicBezTo>
                  <a:pt x="5063568" y="5398029"/>
                  <a:pt x="4777689" y="5350097"/>
                  <a:pt x="4665097" y="5394581"/>
                </a:cubicBezTo>
                <a:cubicBezTo>
                  <a:pt x="4552505" y="5439065"/>
                  <a:pt x="4295793" y="5394155"/>
                  <a:pt x="4078680" y="5394581"/>
                </a:cubicBezTo>
                <a:cubicBezTo>
                  <a:pt x="3861567" y="5395007"/>
                  <a:pt x="3575057" y="5368406"/>
                  <a:pt x="3443843" y="5394581"/>
                </a:cubicBezTo>
                <a:cubicBezTo>
                  <a:pt x="3312629" y="5420756"/>
                  <a:pt x="3032853" y="5333183"/>
                  <a:pt x="2857426" y="5394581"/>
                </a:cubicBezTo>
                <a:cubicBezTo>
                  <a:pt x="2681999" y="5455979"/>
                  <a:pt x="2352978" y="5345511"/>
                  <a:pt x="2222589" y="5394581"/>
                </a:cubicBezTo>
                <a:cubicBezTo>
                  <a:pt x="2092200" y="5443651"/>
                  <a:pt x="1904072" y="5347468"/>
                  <a:pt x="1636171" y="5394581"/>
                </a:cubicBezTo>
                <a:cubicBezTo>
                  <a:pt x="1368270" y="5441694"/>
                  <a:pt x="1184444" y="5345305"/>
                  <a:pt x="899115" y="5394581"/>
                </a:cubicBezTo>
                <a:cubicBezTo>
                  <a:pt x="405428" y="5358088"/>
                  <a:pt x="-41247" y="5051941"/>
                  <a:pt x="0" y="4495466"/>
                </a:cubicBezTo>
                <a:cubicBezTo>
                  <a:pt x="-77997" y="4247627"/>
                  <a:pt x="9935" y="4061805"/>
                  <a:pt x="0" y="3824147"/>
                </a:cubicBezTo>
                <a:cubicBezTo>
                  <a:pt x="-9935" y="3586489"/>
                  <a:pt x="9851" y="3569333"/>
                  <a:pt x="0" y="3332646"/>
                </a:cubicBezTo>
                <a:cubicBezTo>
                  <a:pt x="-9851" y="3095959"/>
                  <a:pt x="29061" y="3042491"/>
                  <a:pt x="0" y="2805181"/>
                </a:cubicBezTo>
                <a:cubicBezTo>
                  <a:pt x="-29061" y="2567872"/>
                  <a:pt x="63269" y="2424885"/>
                  <a:pt x="0" y="2277716"/>
                </a:cubicBezTo>
                <a:cubicBezTo>
                  <a:pt x="-63269" y="2130547"/>
                  <a:pt x="51614" y="1904181"/>
                  <a:pt x="0" y="1678324"/>
                </a:cubicBezTo>
                <a:cubicBezTo>
                  <a:pt x="-51614" y="1452467"/>
                  <a:pt x="45186" y="1162688"/>
                  <a:pt x="0" y="899115"/>
                </a:cubicBezTo>
                <a:close/>
              </a:path>
              <a:path w="6640207" h="5394581" stroke="0" extrusionOk="0">
                <a:moveTo>
                  <a:pt x="0" y="899115"/>
                </a:moveTo>
                <a:cubicBezTo>
                  <a:pt x="-93461" y="344898"/>
                  <a:pt x="339499" y="23663"/>
                  <a:pt x="899115" y="0"/>
                </a:cubicBezTo>
                <a:cubicBezTo>
                  <a:pt x="1139393" y="-10004"/>
                  <a:pt x="1363441" y="35404"/>
                  <a:pt x="1533952" y="0"/>
                </a:cubicBezTo>
                <a:cubicBezTo>
                  <a:pt x="1704463" y="-35404"/>
                  <a:pt x="1884280" y="44242"/>
                  <a:pt x="2023530" y="0"/>
                </a:cubicBezTo>
                <a:cubicBezTo>
                  <a:pt x="2162780" y="-44242"/>
                  <a:pt x="2346050" y="40692"/>
                  <a:pt x="2464688" y="0"/>
                </a:cubicBezTo>
                <a:cubicBezTo>
                  <a:pt x="2583326" y="-40692"/>
                  <a:pt x="2824119" y="44134"/>
                  <a:pt x="3051105" y="0"/>
                </a:cubicBezTo>
                <a:cubicBezTo>
                  <a:pt x="3278091" y="-44134"/>
                  <a:pt x="3356523" y="26262"/>
                  <a:pt x="3540682" y="0"/>
                </a:cubicBezTo>
                <a:cubicBezTo>
                  <a:pt x="3724841" y="-26262"/>
                  <a:pt x="4007563" y="2298"/>
                  <a:pt x="4175519" y="0"/>
                </a:cubicBezTo>
                <a:cubicBezTo>
                  <a:pt x="4343475" y="-2298"/>
                  <a:pt x="4484429" y="32664"/>
                  <a:pt x="4616677" y="0"/>
                </a:cubicBezTo>
                <a:cubicBezTo>
                  <a:pt x="4748925" y="-32664"/>
                  <a:pt x="5118332" y="22172"/>
                  <a:pt x="5251514" y="0"/>
                </a:cubicBezTo>
                <a:cubicBezTo>
                  <a:pt x="5384696" y="-22172"/>
                  <a:pt x="5573516" y="5152"/>
                  <a:pt x="5741092" y="0"/>
                </a:cubicBezTo>
                <a:cubicBezTo>
                  <a:pt x="6177114" y="-3463"/>
                  <a:pt x="6680731" y="291419"/>
                  <a:pt x="6640207" y="899115"/>
                </a:cubicBezTo>
                <a:cubicBezTo>
                  <a:pt x="6683377" y="1030575"/>
                  <a:pt x="6608991" y="1325808"/>
                  <a:pt x="6640207" y="1534470"/>
                </a:cubicBezTo>
                <a:cubicBezTo>
                  <a:pt x="6671423" y="1743132"/>
                  <a:pt x="6636428" y="1888920"/>
                  <a:pt x="6640207" y="2205789"/>
                </a:cubicBezTo>
                <a:cubicBezTo>
                  <a:pt x="6643986" y="2522658"/>
                  <a:pt x="6634027" y="2636920"/>
                  <a:pt x="6640207" y="2877108"/>
                </a:cubicBezTo>
                <a:cubicBezTo>
                  <a:pt x="6646387" y="3117296"/>
                  <a:pt x="6592909" y="3258724"/>
                  <a:pt x="6640207" y="3404573"/>
                </a:cubicBezTo>
                <a:cubicBezTo>
                  <a:pt x="6687505" y="3550423"/>
                  <a:pt x="6597043" y="4266231"/>
                  <a:pt x="6640207" y="4495466"/>
                </a:cubicBezTo>
                <a:cubicBezTo>
                  <a:pt x="6597275" y="4904519"/>
                  <a:pt x="6243344" y="5317692"/>
                  <a:pt x="5741092" y="5394581"/>
                </a:cubicBezTo>
                <a:cubicBezTo>
                  <a:pt x="5529689" y="5452806"/>
                  <a:pt x="5289173" y="5327797"/>
                  <a:pt x="5154675" y="5394581"/>
                </a:cubicBezTo>
                <a:cubicBezTo>
                  <a:pt x="5020177" y="5461365"/>
                  <a:pt x="4932497" y="5372119"/>
                  <a:pt x="4713517" y="5394581"/>
                </a:cubicBezTo>
                <a:cubicBezTo>
                  <a:pt x="4494537" y="5417043"/>
                  <a:pt x="4335865" y="5364653"/>
                  <a:pt x="4078680" y="5394581"/>
                </a:cubicBezTo>
                <a:cubicBezTo>
                  <a:pt x="3821495" y="5424509"/>
                  <a:pt x="3713993" y="5354533"/>
                  <a:pt x="3540682" y="5394581"/>
                </a:cubicBezTo>
                <a:cubicBezTo>
                  <a:pt x="3367371" y="5434629"/>
                  <a:pt x="3268572" y="5348787"/>
                  <a:pt x="3099525" y="5394581"/>
                </a:cubicBezTo>
                <a:cubicBezTo>
                  <a:pt x="2930478" y="5440375"/>
                  <a:pt x="2681980" y="5374944"/>
                  <a:pt x="2561527" y="5394581"/>
                </a:cubicBezTo>
                <a:cubicBezTo>
                  <a:pt x="2441074" y="5414218"/>
                  <a:pt x="2267105" y="5369718"/>
                  <a:pt x="2168789" y="5394581"/>
                </a:cubicBezTo>
                <a:cubicBezTo>
                  <a:pt x="2070473" y="5419444"/>
                  <a:pt x="1968382" y="5355483"/>
                  <a:pt x="1776051" y="5394581"/>
                </a:cubicBezTo>
                <a:cubicBezTo>
                  <a:pt x="1583720" y="5433679"/>
                  <a:pt x="1152587" y="5351581"/>
                  <a:pt x="899115" y="5394581"/>
                </a:cubicBezTo>
                <a:cubicBezTo>
                  <a:pt x="514418" y="5433734"/>
                  <a:pt x="37432" y="5118119"/>
                  <a:pt x="0" y="4495466"/>
                </a:cubicBezTo>
                <a:cubicBezTo>
                  <a:pt x="-32312" y="4371208"/>
                  <a:pt x="17324" y="4243615"/>
                  <a:pt x="0" y="4003965"/>
                </a:cubicBezTo>
                <a:cubicBezTo>
                  <a:pt x="-17324" y="3764315"/>
                  <a:pt x="23963" y="3569562"/>
                  <a:pt x="0" y="3368609"/>
                </a:cubicBezTo>
                <a:cubicBezTo>
                  <a:pt x="-23963" y="3167656"/>
                  <a:pt x="47471" y="2981117"/>
                  <a:pt x="0" y="2877108"/>
                </a:cubicBezTo>
                <a:cubicBezTo>
                  <a:pt x="-47471" y="2773099"/>
                  <a:pt x="13111" y="2497572"/>
                  <a:pt x="0" y="2241753"/>
                </a:cubicBezTo>
                <a:cubicBezTo>
                  <a:pt x="-13111" y="1985934"/>
                  <a:pt x="51890" y="1916115"/>
                  <a:pt x="0" y="1714288"/>
                </a:cubicBezTo>
                <a:cubicBezTo>
                  <a:pt x="-51890" y="1512462"/>
                  <a:pt x="28766" y="1254571"/>
                  <a:pt x="0" y="899115"/>
                </a:cubicBezTo>
                <a:close/>
              </a:path>
            </a:pathLst>
          </a:custGeom>
          <a:solidFill>
            <a:schemeClr val="bg1"/>
          </a:solidFill>
          <a:ln w="1714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3" name="Elemento grafico 52" descr="Ricerca">
            <a:extLst>
              <a:ext uri="{FF2B5EF4-FFF2-40B4-BE49-F238E27FC236}">
                <a16:creationId xmlns:a16="http://schemas.microsoft.com/office/drawing/2014/main" id="{607A458F-6119-1C46-9E12-4E2E6EF5E75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90995">
            <a:off x="2636538" y="2143753"/>
            <a:ext cx="5878800" cy="58788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C0936FC-B374-DC41-A0AF-4D9E1559F225}"/>
              </a:ext>
            </a:extLst>
          </p:cNvPr>
          <p:cNvSpPr txBox="1"/>
          <p:nvPr/>
        </p:nvSpPr>
        <p:spPr>
          <a:xfrm>
            <a:off x="527416" y="1601682"/>
            <a:ext cx="61342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L’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incidenza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dello Stato Epilettico (SE) nei pazienti con COVID-19 è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sovrapponibile a quella della popolazione generale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È importante, tuttavia, fare delle considerazioni sul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trattamento e la gestione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dello SE anche in vista della ridotta disponibilità di posti letto in terapia intensiva. In particolare:</a:t>
            </a:r>
          </a:p>
        </p:txBody>
      </p: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31B97815-9E0C-F945-9404-5FC908F02B7A}"/>
              </a:ext>
            </a:extLst>
          </p:cNvPr>
          <p:cNvGrpSpPr/>
          <p:nvPr/>
        </p:nvGrpSpPr>
        <p:grpSpPr>
          <a:xfrm rot="12237426">
            <a:off x="6097374" y="63471"/>
            <a:ext cx="1073804" cy="959159"/>
            <a:chOff x="1108564" y="4063032"/>
            <a:chExt cx="2355773" cy="2321737"/>
          </a:xfrm>
        </p:grpSpPr>
        <p:sp>
          <p:nvSpPr>
            <p:cNvPr id="57" name="Ovale 56">
              <a:extLst>
                <a:ext uri="{FF2B5EF4-FFF2-40B4-BE49-F238E27FC236}">
                  <a16:creationId xmlns:a16="http://schemas.microsoft.com/office/drawing/2014/main" id="{62CDD0FC-D0A6-774D-B157-A7062CA08215}"/>
                </a:ext>
              </a:extLst>
            </p:cNvPr>
            <p:cNvSpPr/>
            <p:nvPr/>
          </p:nvSpPr>
          <p:spPr>
            <a:xfrm>
              <a:off x="1643074" y="4604655"/>
              <a:ext cx="1238491" cy="12384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Trapezio 57">
              <a:extLst>
                <a:ext uri="{FF2B5EF4-FFF2-40B4-BE49-F238E27FC236}">
                  <a16:creationId xmlns:a16="http://schemas.microsoft.com/office/drawing/2014/main" id="{8898E365-9171-8A4E-BADD-0FA8FDF8711C}"/>
                </a:ext>
              </a:extLst>
            </p:cNvPr>
            <p:cNvSpPr/>
            <p:nvPr/>
          </p:nvSpPr>
          <p:spPr>
            <a:xfrm rot="16200000">
              <a:off x="1501694" y="4907756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Trapezio 58">
              <a:extLst>
                <a:ext uri="{FF2B5EF4-FFF2-40B4-BE49-F238E27FC236}">
                  <a16:creationId xmlns:a16="http://schemas.microsoft.com/office/drawing/2014/main" id="{BA3D485A-67BC-B64A-84E5-F0F8A1DDE652}"/>
                </a:ext>
              </a:extLst>
            </p:cNvPr>
            <p:cNvSpPr/>
            <p:nvPr/>
          </p:nvSpPr>
          <p:spPr>
            <a:xfrm rot="8205772">
              <a:off x="2730813" y="543902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Trapezio 59">
              <a:extLst>
                <a:ext uri="{FF2B5EF4-FFF2-40B4-BE49-F238E27FC236}">
                  <a16:creationId xmlns:a16="http://schemas.microsoft.com/office/drawing/2014/main" id="{46B825F3-E20F-E047-82FC-E6C3DC016221}"/>
                </a:ext>
              </a:extLst>
            </p:cNvPr>
            <p:cNvSpPr/>
            <p:nvPr/>
          </p:nvSpPr>
          <p:spPr>
            <a:xfrm rot="19071401">
              <a:off x="1698425" y="435312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Trapezio 60">
              <a:extLst>
                <a:ext uri="{FF2B5EF4-FFF2-40B4-BE49-F238E27FC236}">
                  <a16:creationId xmlns:a16="http://schemas.microsoft.com/office/drawing/2014/main" id="{09FB8CBB-278F-724B-AEB5-39EACF45B416}"/>
                </a:ext>
              </a:extLst>
            </p:cNvPr>
            <p:cNvSpPr/>
            <p:nvPr/>
          </p:nvSpPr>
          <p:spPr>
            <a:xfrm rot="13323606">
              <a:off x="1701101" y="544261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Trapezio 61">
              <a:extLst>
                <a:ext uri="{FF2B5EF4-FFF2-40B4-BE49-F238E27FC236}">
                  <a16:creationId xmlns:a16="http://schemas.microsoft.com/office/drawing/2014/main" id="{CBB0C32F-7CDB-3B4E-81CD-99C45CA091B5}"/>
                </a:ext>
              </a:extLst>
            </p:cNvPr>
            <p:cNvSpPr/>
            <p:nvPr/>
          </p:nvSpPr>
          <p:spPr>
            <a:xfrm rot="2408392">
              <a:off x="2730814" y="434601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Trapezio 62">
              <a:extLst>
                <a:ext uri="{FF2B5EF4-FFF2-40B4-BE49-F238E27FC236}">
                  <a16:creationId xmlns:a16="http://schemas.microsoft.com/office/drawing/2014/main" id="{8B0935F3-4743-C548-80D8-022B78B57E56}"/>
                </a:ext>
              </a:extLst>
            </p:cNvPr>
            <p:cNvSpPr/>
            <p:nvPr/>
          </p:nvSpPr>
          <p:spPr>
            <a:xfrm rot="10800000">
              <a:off x="2189000" y="5575259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Trapezio 63">
              <a:extLst>
                <a:ext uri="{FF2B5EF4-FFF2-40B4-BE49-F238E27FC236}">
                  <a16:creationId xmlns:a16="http://schemas.microsoft.com/office/drawing/2014/main" id="{007CC1B2-38F6-FD45-811D-9FF407C8FE1E}"/>
                </a:ext>
              </a:extLst>
            </p:cNvPr>
            <p:cNvSpPr/>
            <p:nvPr/>
          </p:nvSpPr>
          <p:spPr>
            <a:xfrm rot="5400000">
              <a:off x="2943974" y="491087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Trapezio 64">
              <a:extLst>
                <a:ext uri="{FF2B5EF4-FFF2-40B4-BE49-F238E27FC236}">
                  <a16:creationId xmlns:a16="http://schemas.microsoft.com/office/drawing/2014/main" id="{09A91668-7A24-724D-A779-960340ADDC7D}"/>
                </a:ext>
              </a:extLst>
            </p:cNvPr>
            <p:cNvSpPr/>
            <p:nvPr/>
          </p:nvSpPr>
          <p:spPr>
            <a:xfrm>
              <a:off x="2199164" y="4153850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Ovale 65">
              <a:extLst>
                <a:ext uri="{FF2B5EF4-FFF2-40B4-BE49-F238E27FC236}">
                  <a16:creationId xmlns:a16="http://schemas.microsoft.com/office/drawing/2014/main" id="{C3FF0BA3-BABE-0D4D-BBE3-2EEA546E6A93}"/>
                </a:ext>
              </a:extLst>
            </p:cNvPr>
            <p:cNvSpPr/>
            <p:nvPr/>
          </p:nvSpPr>
          <p:spPr>
            <a:xfrm>
              <a:off x="1446305" y="432624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Ovale 66">
              <a:extLst>
                <a:ext uri="{FF2B5EF4-FFF2-40B4-BE49-F238E27FC236}">
                  <a16:creationId xmlns:a16="http://schemas.microsoft.com/office/drawing/2014/main" id="{7D5EBC90-A11A-FF4D-B9CB-FA39E83F3993}"/>
                </a:ext>
              </a:extLst>
            </p:cNvPr>
            <p:cNvSpPr/>
            <p:nvPr/>
          </p:nvSpPr>
          <p:spPr>
            <a:xfrm>
              <a:off x="2153227" y="406303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Ovale 67">
              <a:extLst>
                <a:ext uri="{FF2B5EF4-FFF2-40B4-BE49-F238E27FC236}">
                  <a16:creationId xmlns:a16="http://schemas.microsoft.com/office/drawing/2014/main" id="{E8AA954F-3571-5346-AEEA-F60DB06DDB49}"/>
                </a:ext>
              </a:extLst>
            </p:cNvPr>
            <p:cNvSpPr/>
            <p:nvPr/>
          </p:nvSpPr>
          <p:spPr>
            <a:xfrm>
              <a:off x="2887807" y="430682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Ovale 68">
              <a:extLst>
                <a:ext uri="{FF2B5EF4-FFF2-40B4-BE49-F238E27FC236}">
                  <a16:creationId xmlns:a16="http://schemas.microsoft.com/office/drawing/2014/main" id="{E3A81CFF-2E8E-7B41-B37B-BF01523E8BD3}"/>
                </a:ext>
              </a:extLst>
            </p:cNvPr>
            <p:cNvSpPr/>
            <p:nvPr/>
          </p:nvSpPr>
          <p:spPr>
            <a:xfrm>
              <a:off x="1108564" y="510552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Ovale 69">
              <a:extLst>
                <a:ext uri="{FF2B5EF4-FFF2-40B4-BE49-F238E27FC236}">
                  <a16:creationId xmlns:a16="http://schemas.microsoft.com/office/drawing/2014/main" id="{2E551DAA-023A-704C-B021-1A985748DDAB}"/>
                </a:ext>
              </a:extLst>
            </p:cNvPr>
            <p:cNvSpPr/>
            <p:nvPr/>
          </p:nvSpPr>
          <p:spPr>
            <a:xfrm>
              <a:off x="1435464" y="586975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Ovale 70">
              <a:extLst>
                <a:ext uri="{FF2B5EF4-FFF2-40B4-BE49-F238E27FC236}">
                  <a16:creationId xmlns:a16="http://schemas.microsoft.com/office/drawing/2014/main" id="{935CAE8F-2250-614C-9C46-4845515ADEF4}"/>
                </a:ext>
              </a:extLst>
            </p:cNvPr>
            <p:cNvSpPr/>
            <p:nvPr/>
          </p:nvSpPr>
          <p:spPr>
            <a:xfrm>
              <a:off x="2128665" y="6163737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Ovale 71">
              <a:extLst>
                <a:ext uri="{FF2B5EF4-FFF2-40B4-BE49-F238E27FC236}">
                  <a16:creationId xmlns:a16="http://schemas.microsoft.com/office/drawing/2014/main" id="{2859CB6E-F74A-2842-9DA4-2CDE0173996F}"/>
                </a:ext>
              </a:extLst>
            </p:cNvPr>
            <p:cNvSpPr/>
            <p:nvPr/>
          </p:nvSpPr>
          <p:spPr>
            <a:xfrm>
              <a:off x="2876799" y="5845870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Ovale 72">
              <a:extLst>
                <a:ext uri="{FF2B5EF4-FFF2-40B4-BE49-F238E27FC236}">
                  <a16:creationId xmlns:a16="http://schemas.microsoft.com/office/drawing/2014/main" id="{4D88D072-1698-3548-A8CC-9593FD3F45B5}"/>
                </a:ext>
              </a:extLst>
            </p:cNvPr>
            <p:cNvSpPr/>
            <p:nvPr/>
          </p:nvSpPr>
          <p:spPr>
            <a:xfrm>
              <a:off x="3244418" y="5100991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Ovale 73">
              <a:extLst>
                <a:ext uri="{FF2B5EF4-FFF2-40B4-BE49-F238E27FC236}">
                  <a16:creationId xmlns:a16="http://schemas.microsoft.com/office/drawing/2014/main" id="{167E53F6-0716-E84D-BE47-0598D75A7518}"/>
                </a:ext>
              </a:extLst>
            </p:cNvPr>
            <p:cNvSpPr/>
            <p:nvPr/>
          </p:nvSpPr>
          <p:spPr>
            <a:xfrm>
              <a:off x="1865753" y="4689911"/>
              <a:ext cx="494406" cy="53318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5" name="Ovale 74">
              <a:extLst>
                <a:ext uri="{FF2B5EF4-FFF2-40B4-BE49-F238E27FC236}">
                  <a16:creationId xmlns:a16="http://schemas.microsoft.com/office/drawing/2014/main" id="{C4121660-5968-1646-8653-0BC6B5F25B04}"/>
                </a:ext>
              </a:extLst>
            </p:cNvPr>
            <p:cNvSpPr/>
            <p:nvPr/>
          </p:nvSpPr>
          <p:spPr>
            <a:xfrm>
              <a:off x="1845834" y="5280471"/>
              <a:ext cx="254440" cy="2619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6" name="Ovale 75">
              <a:extLst>
                <a:ext uri="{FF2B5EF4-FFF2-40B4-BE49-F238E27FC236}">
                  <a16:creationId xmlns:a16="http://schemas.microsoft.com/office/drawing/2014/main" id="{170DEA48-42F0-8C48-9956-3AD523FF6FB3}"/>
                </a:ext>
              </a:extLst>
            </p:cNvPr>
            <p:cNvSpPr/>
            <p:nvPr/>
          </p:nvSpPr>
          <p:spPr>
            <a:xfrm>
              <a:off x="2427548" y="4832036"/>
              <a:ext cx="254440" cy="2619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E87FBF5-6FB8-6D46-9ABD-0F23B5F9CABA}"/>
              </a:ext>
            </a:extLst>
          </p:cNvPr>
          <p:cNvSpPr txBox="1"/>
          <p:nvPr/>
        </p:nvSpPr>
        <p:spPr>
          <a:xfrm>
            <a:off x="178210" y="6824745"/>
            <a:ext cx="2650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COVID-</a:t>
            </a:r>
            <a:r>
              <a:rPr lang="it-IT" sz="16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19 </a:t>
            </a:r>
            <a:r>
              <a:rPr lang="it-IT" sz="11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Expert opinion </a:t>
            </a:r>
            <a:r>
              <a:rPr lang="it-IT" sz="1100" b="1" dirty="0" err="1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tips</a:t>
            </a:r>
            <a:endParaRPr lang="it-IT" sz="1100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B8ACC71E-64D3-864D-83F5-E2F11C05E12C}"/>
              </a:ext>
            </a:extLst>
          </p:cNvPr>
          <p:cNvSpPr txBox="1"/>
          <p:nvPr/>
        </p:nvSpPr>
        <p:spPr>
          <a:xfrm>
            <a:off x="896431" y="4418620"/>
            <a:ext cx="5922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VALUTARE CRITERI PROGNOSTICI ADEGUATI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474F9018-B691-2342-A001-ED1E97EF5A3E}"/>
              </a:ext>
            </a:extLst>
          </p:cNvPr>
          <p:cNvSpPr txBox="1"/>
          <p:nvPr/>
        </p:nvSpPr>
        <p:spPr>
          <a:xfrm>
            <a:off x="916825" y="5178764"/>
            <a:ext cx="5922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ADATTARE IL TRATTAMENTO IN CONSIDERAZIONE DELLE EVENTUALI INTERAZIONI FARMACOLOGICHE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C12D9C5-60ED-4E41-95F3-E4AE449A30B8}"/>
              </a:ext>
            </a:extLst>
          </p:cNvPr>
          <p:cNvSpPr/>
          <p:nvPr/>
        </p:nvSpPr>
        <p:spPr>
          <a:xfrm>
            <a:off x="896431" y="3321788"/>
            <a:ext cx="58696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INSITUIRE UN ‘’STATUS EPILEPTICUS FAST-TRACK’’ PER I PAZIENTI COVID-19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11EB8925-B945-4B48-8237-9A788ED05885}"/>
              </a:ext>
            </a:extLst>
          </p:cNvPr>
          <p:cNvSpPr txBox="1"/>
          <p:nvPr/>
        </p:nvSpPr>
        <p:spPr>
          <a:xfrm rot="20716724">
            <a:off x="382540" y="3273952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>
                <a:solidFill>
                  <a:schemeClr val="accent6">
                    <a:lumMod val="50000"/>
                  </a:schemeClr>
                </a:solidFill>
                <a:latin typeface="Chalkduster" panose="03050602040202020205" pitchFamily="66" charset="77"/>
              </a:rPr>
              <a:t>1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15382C08-666C-174C-9468-AC78E441C036}"/>
              </a:ext>
            </a:extLst>
          </p:cNvPr>
          <p:cNvSpPr txBox="1"/>
          <p:nvPr/>
        </p:nvSpPr>
        <p:spPr>
          <a:xfrm rot="20716724">
            <a:off x="426561" y="4236603"/>
            <a:ext cx="530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>
                <a:solidFill>
                  <a:schemeClr val="accent6">
                    <a:lumMod val="50000"/>
                  </a:schemeClr>
                </a:solidFill>
                <a:latin typeface="Chalkduster" panose="03050602040202020205" pitchFamily="66" charset="77"/>
              </a:rPr>
              <a:t>2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4215BAB1-6C0E-BB48-98EE-92F11588C38D}"/>
              </a:ext>
            </a:extLst>
          </p:cNvPr>
          <p:cNvSpPr txBox="1"/>
          <p:nvPr/>
        </p:nvSpPr>
        <p:spPr>
          <a:xfrm rot="20716724">
            <a:off x="350137" y="5175837"/>
            <a:ext cx="607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>
                <a:solidFill>
                  <a:schemeClr val="accent6">
                    <a:lumMod val="50000"/>
                  </a:schemeClr>
                </a:solidFill>
                <a:latin typeface="Chalkduster" panose="03050602040202020205" pitchFamily="66" charset="77"/>
              </a:rPr>
              <a:t>3</a:t>
            </a: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132760AF-EEB9-8546-ABC6-EB420066A2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6" b="89867" l="5999" r="89862">
                        <a14:foregroundMark x1="6599" y1="13408" x2="23695" y2="37666"/>
                        <a14:foregroundMark x1="23695" y1="37666" x2="27834" y2="47697"/>
                        <a14:foregroundMark x1="6299" y1="24667" x2="25435" y2="54862"/>
                        <a14:foregroundMark x1="5999" y1="35415" x2="22496" y2="58547"/>
                        <a14:foregroundMark x1="22496" y1="58547" x2="22795" y2="59468"/>
                      </a14:backgroundRemoval>
                    </a14:imgEffect>
                  </a14:imgLayer>
                </a14:imgProps>
              </a:ext>
            </a:extLst>
          </a:blip>
          <a:srcRect r="54062"/>
          <a:stretch/>
        </p:blipFill>
        <p:spPr>
          <a:xfrm rot="10800000" flipV="1">
            <a:off x="6631986" y="6489201"/>
            <a:ext cx="477497" cy="58148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896301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8C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C2F1C51-4EBB-DD43-8B5B-C1EDC596B472}"/>
              </a:ext>
            </a:extLst>
          </p:cNvPr>
          <p:cNvSpPr/>
          <p:nvPr/>
        </p:nvSpPr>
        <p:spPr>
          <a:xfrm>
            <a:off x="0" y="0"/>
            <a:ext cx="7199313" cy="719931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7" name="Rettangolo 356">
            <a:extLst>
              <a:ext uri="{FF2B5EF4-FFF2-40B4-BE49-F238E27FC236}">
                <a16:creationId xmlns:a16="http://schemas.microsoft.com/office/drawing/2014/main" id="{E949908E-6D77-F148-81BE-44E0872F804A}"/>
              </a:ext>
            </a:extLst>
          </p:cNvPr>
          <p:cNvSpPr/>
          <p:nvPr/>
        </p:nvSpPr>
        <p:spPr>
          <a:xfrm>
            <a:off x="-469734" y="197606"/>
            <a:ext cx="6201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Stato epilettico e COVID-19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3030E540-D563-454F-9C31-F514D9141571}"/>
              </a:ext>
            </a:extLst>
          </p:cNvPr>
          <p:cNvSpPr/>
          <p:nvPr/>
        </p:nvSpPr>
        <p:spPr>
          <a:xfrm>
            <a:off x="254529" y="1226510"/>
            <a:ext cx="6640207" cy="5393976"/>
          </a:xfrm>
          <a:custGeom>
            <a:avLst/>
            <a:gdLst>
              <a:gd name="connsiteX0" fmla="*/ 0 w 6640207"/>
              <a:gd name="connsiteY0" fmla="*/ 899014 h 5393976"/>
              <a:gd name="connsiteX1" fmla="*/ 899014 w 6640207"/>
              <a:gd name="connsiteY1" fmla="*/ 0 h 5393976"/>
              <a:gd name="connsiteX2" fmla="*/ 1340190 w 6640207"/>
              <a:gd name="connsiteY2" fmla="*/ 0 h 5393976"/>
              <a:gd name="connsiteX3" fmla="*/ 1732945 w 6640207"/>
              <a:gd name="connsiteY3" fmla="*/ 0 h 5393976"/>
              <a:gd name="connsiteX4" fmla="*/ 2174121 w 6640207"/>
              <a:gd name="connsiteY4" fmla="*/ 0 h 5393976"/>
              <a:gd name="connsiteX5" fmla="*/ 2663719 w 6640207"/>
              <a:gd name="connsiteY5" fmla="*/ 0 h 5393976"/>
              <a:gd name="connsiteX6" fmla="*/ 3201739 w 6640207"/>
              <a:gd name="connsiteY6" fmla="*/ 0 h 5393976"/>
              <a:gd name="connsiteX7" fmla="*/ 3642915 w 6640207"/>
              <a:gd name="connsiteY7" fmla="*/ 0 h 5393976"/>
              <a:gd name="connsiteX8" fmla="*/ 4277779 w 6640207"/>
              <a:gd name="connsiteY8" fmla="*/ 0 h 5393976"/>
              <a:gd name="connsiteX9" fmla="*/ 4815799 w 6640207"/>
              <a:gd name="connsiteY9" fmla="*/ 0 h 5393976"/>
              <a:gd name="connsiteX10" fmla="*/ 5741193 w 6640207"/>
              <a:gd name="connsiteY10" fmla="*/ 0 h 5393976"/>
              <a:gd name="connsiteX11" fmla="*/ 6640207 w 6640207"/>
              <a:gd name="connsiteY11" fmla="*/ 899014 h 5393976"/>
              <a:gd name="connsiteX12" fmla="*/ 6640207 w 6640207"/>
              <a:gd name="connsiteY12" fmla="*/ 1570258 h 5393976"/>
              <a:gd name="connsiteX13" fmla="*/ 6640207 w 6640207"/>
              <a:gd name="connsiteY13" fmla="*/ 2097663 h 5393976"/>
              <a:gd name="connsiteX14" fmla="*/ 6640207 w 6640207"/>
              <a:gd name="connsiteY14" fmla="*/ 2696988 h 5393976"/>
              <a:gd name="connsiteX15" fmla="*/ 6640207 w 6640207"/>
              <a:gd name="connsiteY15" fmla="*/ 3188434 h 5393976"/>
              <a:gd name="connsiteX16" fmla="*/ 6640207 w 6640207"/>
              <a:gd name="connsiteY16" fmla="*/ 3859678 h 5393976"/>
              <a:gd name="connsiteX17" fmla="*/ 6640207 w 6640207"/>
              <a:gd name="connsiteY17" fmla="*/ 4494962 h 5393976"/>
              <a:gd name="connsiteX18" fmla="*/ 5741193 w 6640207"/>
              <a:gd name="connsiteY18" fmla="*/ 5393976 h 5393976"/>
              <a:gd name="connsiteX19" fmla="*/ 5203173 w 6640207"/>
              <a:gd name="connsiteY19" fmla="*/ 5393976 h 5393976"/>
              <a:gd name="connsiteX20" fmla="*/ 4665153 w 6640207"/>
              <a:gd name="connsiteY20" fmla="*/ 5393976 h 5393976"/>
              <a:gd name="connsiteX21" fmla="*/ 4078712 w 6640207"/>
              <a:gd name="connsiteY21" fmla="*/ 5393976 h 5393976"/>
              <a:gd name="connsiteX22" fmla="*/ 3443848 w 6640207"/>
              <a:gd name="connsiteY22" fmla="*/ 5393976 h 5393976"/>
              <a:gd name="connsiteX23" fmla="*/ 2857406 w 6640207"/>
              <a:gd name="connsiteY23" fmla="*/ 5393976 h 5393976"/>
              <a:gd name="connsiteX24" fmla="*/ 2222543 w 6640207"/>
              <a:gd name="connsiteY24" fmla="*/ 5393976 h 5393976"/>
              <a:gd name="connsiteX25" fmla="*/ 1636101 w 6640207"/>
              <a:gd name="connsiteY25" fmla="*/ 5393976 h 5393976"/>
              <a:gd name="connsiteX26" fmla="*/ 899014 w 6640207"/>
              <a:gd name="connsiteY26" fmla="*/ 5393976 h 5393976"/>
              <a:gd name="connsiteX27" fmla="*/ 0 w 6640207"/>
              <a:gd name="connsiteY27" fmla="*/ 4494962 h 5393976"/>
              <a:gd name="connsiteX28" fmla="*/ 0 w 6640207"/>
              <a:gd name="connsiteY28" fmla="*/ 3823718 h 5393976"/>
              <a:gd name="connsiteX29" fmla="*/ 0 w 6640207"/>
              <a:gd name="connsiteY29" fmla="*/ 3332272 h 5393976"/>
              <a:gd name="connsiteX30" fmla="*/ 0 w 6640207"/>
              <a:gd name="connsiteY30" fmla="*/ 2804866 h 5393976"/>
              <a:gd name="connsiteX31" fmla="*/ 0 w 6640207"/>
              <a:gd name="connsiteY31" fmla="*/ 2277461 h 5393976"/>
              <a:gd name="connsiteX32" fmla="*/ 0 w 6640207"/>
              <a:gd name="connsiteY32" fmla="*/ 1678136 h 5393976"/>
              <a:gd name="connsiteX33" fmla="*/ 0 w 6640207"/>
              <a:gd name="connsiteY33" fmla="*/ 899014 h 539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640207" h="5393976" fill="none" extrusionOk="0">
                <a:moveTo>
                  <a:pt x="0" y="899014"/>
                </a:moveTo>
                <a:cubicBezTo>
                  <a:pt x="25384" y="291715"/>
                  <a:pt x="350656" y="-1671"/>
                  <a:pt x="899014" y="0"/>
                </a:cubicBezTo>
                <a:cubicBezTo>
                  <a:pt x="1027637" y="-16982"/>
                  <a:pt x="1180720" y="24601"/>
                  <a:pt x="1340190" y="0"/>
                </a:cubicBezTo>
                <a:cubicBezTo>
                  <a:pt x="1499660" y="-24601"/>
                  <a:pt x="1547372" y="1996"/>
                  <a:pt x="1732945" y="0"/>
                </a:cubicBezTo>
                <a:cubicBezTo>
                  <a:pt x="1918518" y="-1996"/>
                  <a:pt x="2049597" y="3321"/>
                  <a:pt x="2174121" y="0"/>
                </a:cubicBezTo>
                <a:cubicBezTo>
                  <a:pt x="2298645" y="-3321"/>
                  <a:pt x="2499974" y="30138"/>
                  <a:pt x="2663719" y="0"/>
                </a:cubicBezTo>
                <a:cubicBezTo>
                  <a:pt x="2827464" y="-30138"/>
                  <a:pt x="3014806" y="39566"/>
                  <a:pt x="3201739" y="0"/>
                </a:cubicBezTo>
                <a:cubicBezTo>
                  <a:pt x="3388672" y="-39566"/>
                  <a:pt x="3533548" y="29978"/>
                  <a:pt x="3642915" y="0"/>
                </a:cubicBezTo>
                <a:cubicBezTo>
                  <a:pt x="3752282" y="-29978"/>
                  <a:pt x="4096803" y="75595"/>
                  <a:pt x="4277779" y="0"/>
                </a:cubicBezTo>
                <a:cubicBezTo>
                  <a:pt x="4458755" y="-75595"/>
                  <a:pt x="4641352" y="10305"/>
                  <a:pt x="4815799" y="0"/>
                </a:cubicBezTo>
                <a:cubicBezTo>
                  <a:pt x="4990246" y="-10305"/>
                  <a:pt x="5320972" y="29933"/>
                  <a:pt x="5741193" y="0"/>
                </a:cubicBezTo>
                <a:cubicBezTo>
                  <a:pt x="6182614" y="-63032"/>
                  <a:pt x="6721035" y="315045"/>
                  <a:pt x="6640207" y="899014"/>
                </a:cubicBezTo>
                <a:cubicBezTo>
                  <a:pt x="6663857" y="1183193"/>
                  <a:pt x="6618816" y="1418977"/>
                  <a:pt x="6640207" y="1570258"/>
                </a:cubicBezTo>
                <a:cubicBezTo>
                  <a:pt x="6661598" y="1721539"/>
                  <a:pt x="6578378" y="1891786"/>
                  <a:pt x="6640207" y="2097663"/>
                </a:cubicBezTo>
                <a:cubicBezTo>
                  <a:pt x="6702036" y="2303541"/>
                  <a:pt x="6612631" y="2518518"/>
                  <a:pt x="6640207" y="2696988"/>
                </a:cubicBezTo>
                <a:cubicBezTo>
                  <a:pt x="6667783" y="2875459"/>
                  <a:pt x="6610859" y="2984580"/>
                  <a:pt x="6640207" y="3188434"/>
                </a:cubicBezTo>
                <a:cubicBezTo>
                  <a:pt x="6669555" y="3392288"/>
                  <a:pt x="6625796" y="3672180"/>
                  <a:pt x="6640207" y="3859678"/>
                </a:cubicBezTo>
                <a:cubicBezTo>
                  <a:pt x="6654618" y="4047176"/>
                  <a:pt x="6594965" y="4299334"/>
                  <a:pt x="6640207" y="4494962"/>
                </a:cubicBezTo>
                <a:cubicBezTo>
                  <a:pt x="6645030" y="4972804"/>
                  <a:pt x="6257287" y="5320424"/>
                  <a:pt x="5741193" y="5393976"/>
                </a:cubicBezTo>
                <a:cubicBezTo>
                  <a:pt x="5532215" y="5402997"/>
                  <a:pt x="5413154" y="5383489"/>
                  <a:pt x="5203173" y="5393976"/>
                </a:cubicBezTo>
                <a:cubicBezTo>
                  <a:pt x="4993192" y="5404463"/>
                  <a:pt x="4884346" y="5360246"/>
                  <a:pt x="4665153" y="5393976"/>
                </a:cubicBezTo>
                <a:cubicBezTo>
                  <a:pt x="4445960" y="5427706"/>
                  <a:pt x="4368377" y="5368871"/>
                  <a:pt x="4078712" y="5393976"/>
                </a:cubicBezTo>
                <a:cubicBezTo>
                  <a:pt x="3789047" y="5419081"/>
                  <a:pt x="3635558" y="5338809"/>
                  <a:pt x="3443848" y="5393976"/>
                </a:cubicBezTo>
                <a:cubicBezTo>
                  <a:pt x="3252138" y="5449143"/>
                  <a:pt x="2995834" y="5382717"/>
                  <a:pt x="2857406" y="5393976"/>
                </a:cubicBezTo>
                <a:cubicBezTo>
                  <a:pt x="2718978" y="5405235"/>
                  <a:pt x="2484476" y="5356039"/>
                  <a:pt x="2222543" y="5393976"/>
                </a:cubicBezTo>
                <a:cubicBezTo>
                  <a:pt x="1960610" y="5431913"/>
                  <a:pt x="1890721" y="5390852"/>
                  <a:pt x="1636101" y="5393976"/>
                </a:cubicBezTo>
                <a:cubicBezTo>
                  <a:pt x="1381481" y="5397100"/>
                  <a:pt x="1077073" y="5360313"/>
                  <a:pt x="899014" y="5393976"/>
                </a:cubicBezTo>
                <a:cubicBezTo>
                  <a:pt x="413267" y="5257614"/>
                  <a:pt x="-60166" y="5078858"/>
                  <a:pt x="0" y="4494962"/>
                </a:cubicBezTo>
                <a:cubicBezTo>
                  <a:pt x="-52850" y="4175678"/>
                  <a:pt x="54881" y="4138130"/>
                  <a:pt x="0" y="3823718"/>
                </a:cubicBezTo>
                <a:cubicBezTo>
                  <a:pt x="-54881" y="3509306"/>
                  <a:pt x="9463" y="3510314"/>
                  <a:pt x="0" y="3332272"/>
                </a:cubicBezTo>
                <a:cubicBezTo>
                  <a:pt x="-9463" y="3154230"/>
                  <a:pt x="20386" y="2973971"/>
                  <a:pt x="0" y="2804866"/>
                </a:cubicBezTo>
                <a:cubicBezTo>
                  <a:pt x="-20386" y="2635761"/>
                  <a:pt x="53733" y="2499899"/>
                  <a:pt x="0" y="2277461"/>
                </a:cubicBezTo>
                <a:cubicBezTo>
                  <a:pt x="-53733" y="2055023"/>
                  <a:pt x="13216" y="1885890"/>
                  <a:pt x="0" y="1678136"/>
                </a:cubicBezTo>
                <a:cubicBezTo>
                  <a:pt x="-13216" y="1470382"/>
                  <a:pt x="80268" y="1152977"/>
                  <a:pt x="0" y="899014"/>
                </a:cubicBezTo>
                <a:close/>
              </a:path>
              <a:path w="6640207" h="5393976" stroke="0" extrusionOk="0">
                <a:moveTo>
                  <a:pt x="0" y="899014"/>
                </a:moveTo>
                <a:cubicBezTo>
                  <a:pt x="-21701" y="389116"/>
                  <a:pt x="313014" y="33586"/>
                  <a:pt x="899014" y="0"/>
                </a:cubicBezTo>
                <a:cubicBezTo>
                  <a:pt x="1033544" y="-64914"/>
                  <a:pt x="1244340" y="24902"/>
                  <a:pt x="1533877" y="0"/>
                </a:cubicBezTo>
                <a:cubicBezTo>
                  <a:pt x="1823414" y="-24902"/>
                  <a:pt x="1885478" y="1732"/>
                  <a:pt x="2023476" y="0"/>
                </a:cubicBezTo>
                <a:cubicBezTo>
                  <a:pt x="2161474" y="-1732"/>
                  <a:pt x="2345573" y="7458"/>
                  <a:pt x="2464652" y="0"/>
                </a:cubicBezTo>
                <a:cubicBezTo>
                  <a:pt x="2583731" y="-7458"/>
                  <a:pt x="2887049" y="67758"/>
                  <a:pt x="3051094" y="0"/>
                </a:cubicBezTo>
                <a:cubicBezTo>
                  <a:pt x="3215139" y="-67758"/>
                  <a:pt x="3377832" y="32492"/>
                  <a:pt x="3540692" y="0"/>
                </a:cubicBezTo>
                <a:cubicBezTo>
                  <a:pt x="3703552" y="-32492"/>
                  <a:pt x="3958875" y="33691"/>
                  <a:pt x="4175555" y="0"/>
                </a:cubicBezTo>
                <a:cubicBezTo>
                  <a:pt x="4392235" y="-33691"/>
                  <a:pt x="4482956" y="44339"/>
                  <a:pt x="4616731" y="0"/>
                </a:cubicBezTo>
                <a:cubicBezTo>
                  <a:pt x="4750506" y="-44339"/>
                  <a:pt x="5083392" y="49995"/>
                  <a:pt x="5251595" y="0"/>
                </a:cubicBezTo>
                <a:cubicBezTo>
                  <a:pt x="5419798" y="-49995"/>
                  <a:pt x="5581767" y="23797"/>
                  <a:pt x="5741193" y="0"/>
                </a:cubicBezTo>
                <a:cubicBezTo>
                  <a:pt x="6164599" y="-4181"/>
                  <a:pt x="6652677" y="368306"/>
                  <a:pt x="6640207" y="899014"/>
                </a:cubicBezTo>
                <a:cubicBezTo>
                  <a:pt x="6705318" y="1211212"/>
                  <a:pt x="6609167" y="1321737"/>
                  <a:pt x="6640207" y="1534298"/>
                </a:cubicBezTo>
                <a:cubicBezTo>
                  <a:pt x="6671247" y="1746859"/>
                  <a:pt x="6580852" y="2064931"/>
                  <a:pt x="6640207" y="2205542"/>
                </a:cubicBezTo>
                <a:cubicBezTo>
                  <a:pt x="6699562" y="2346153"/>
                  <a:pt x="6568391" y="2695222"/>
                  <a:pt x="6640207" y="2876785"/>
                </a:cubicBezTo>
                <a:cubicBezTo>
                  <a:pt x="6712023" y="3058348"/>
                  <a:pt x="6611480" y="3148732"/>
                  <a:pt x="6640207" y="3404191"/>
                </a:cubicBezTo>
                <a:cubicBezTo>
                  <a:pt x="6668934" y="3659650"/>
                  <a:pt x="6554122" y="4025636"/>
                  <a:pt x="6640207" y="4494962"/>
                </a:cubicBezTo>
                <a:cubicBezTo>
                  <a:pt x="6626048" y="4962612"/>
                  <a:pt x="6244515" y="5301855"/>
                  <a:pt x="5741193" y="5393976"/>
                </a:cubicBezTo>
                <a:cubicBezTo>
                  <a:pt x="5576323" y="5432109"/>
                  <a:pt x="5337982" y="5351271"/>
                  <a:pt x="5154751" y="5393976"/>
                </a:cubicBezTo>
                <a:cubicBezTo>
                  <a:pt x="4971520" y="5436681"/>
                  <a:pt x="4835007" y="5384284"/>
                  <a:pt x="4713575" y="5393976"/>
                </a:cubicBezTo>
                <a:cubicBezTo>
                  <a:pt x="4592143" y="5403668"/>
                  <a:pt x="4266545" y="5368304"/>
                  <a:pt x="4078712" y="5393976"/>
                </a:cubicBezTo>
                <a:cubicBezTo>
                  <a:pt x="3890879" y="5419648"/>
                  <a:pt x="3723643" y="5370879"/>
                  <a:pt x="3540692" y="5393976"/>
                </a:cubicBezTo>
                <a:cubicBezTo>
                  <a:pt x="3357741" y="5417073"/>
                  <a:pt x="3257772" y="5364477"/>
                  <a:pt x="3099515" y="5393976"/>
                </a:cubicBezTo>
                <a:cubicBezTo>
                  <a:pt x="2941258" y="5423475"/>
                  <a:pt x="2713943" y="5353373"/>
                  <a:pt x="2561495" y="5393976"/>
                </a:cubicBezTo>
                <a:cubicBezTo>
                  <a:pt x="2409047" y="5434579"/>
                  <a:pt x="2256187" y="5370600"/>
                  <a:pt x="2168741" y="5393976"/>
                </a:cubicBezTo>
                <a:cubicBezTo>
                  <a:pt x="2081295" y="5417352"/>
                  <a:pt x="1927192" y="5375971"/>
                  <a:pt x="1775986" y="5393976"/>
                </a:cubicBezTo>
                <a:cubicBezTo>
                  <a:pt x="1624780" y="5411981"/>
                  <a:pt x="1195531" y="5313887"/>
                  <a:pt x="899014" y="5393976"/>
                </a:cubicBezTo>
                <a:cubicBezTo>
                  <a:pt x="448010" y="5409903"/>
                  <a:pt x="12009" y="5031924"/>
                  <a:pt x="0" y="4494962"/>
                </a:cubicBezTo>
                <a:cubicBezTo>
                  <a:pt x="-42919" y="4318887"/>
                  <a:pt x="7557" y="4147446"/>
                  <a:pt x="0" y="4003516"/>
                </a:cubicBezTo>
                <a:cubicBezTo>
                  <a:pt x="-7557" y="3859586"/>
                  <a:pt x="72259" y="3531327"/>
                  <a:pt x="0" y="3368232"/>
                </a:cubicBezTo>
                <a:cubicBezTo>
                  <a:pt x="-72259" y="3205137"/>
                  <a:pt x="9796" y="3032037"/>
                  <a:pt x="0" y="2876785"/>
                </a:cubicBezTo>
                <a:cubicBezTo>
                  <a:pt x="-9796" y="2721533"/>
                  <a:pt x="3222" y="2415727"/>
                  <a:pt x="0" y="2241501"/>
                </a:cubicBezTo>
                <a:cubicBezTo>
                  <a:pt x="-3222" y="2067275"/>
                  <a:pt x="53405" y="1842170"/>
                  <a:pt x="0" y="1714096"/>
                </a:cubicBezTo>
                <a:cubicBezTo>
                  <a:pt x="-53405" y="1586023"/>
                  <a:pt x="77472" y="1113748"/>
                  <a:pt x="0" y="899014"/>
                </a:cubicBezTo>
                <a:close/>
              </a:path>
            </a:pathLst>
          </a:custGeom>
          <a:solidFill>
            <a:schemeClr val="bg1"/>
          </a:solidFill>
          <a:ln w="1714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3" name="Elemento grafico 52" descr="Ricerca">
            <a:extLst>
              <a:ext uri="{FF2B5EF4-FFF2-40B4-BE49-F238E27FC236}">
                <a16:creationId xmlns:a16="http://schemas.microsoft.com/office/drawing/2014/main" id="{607A458F-6119-1C46-9E12-4E2E6EF5E75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90995">
            <a:off x="2636605" y="2143695"/>
            <a:ext cx="5877693" cy="5877693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E87FBF5-6FB8-6D46-9ABD-0F23B5F9CABA}"/>
              </a:ext>
            </a:extLst>
          </p:cNvPr>
          <p:cNvSpPr txBox="1"/>
          <p:nvPr/>
        </p:nvSpPr>
        <p:spPr>
          <a:xfrm>
            <a:off x="178210" y="6824745"/>
            <a:ext cx="2650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COVID-</a:t>
            </a:r>
            <a:r>
              <a:rPr lang="it-IT" sz="16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19 </a:t>
            </a:r>
            <a:r>
              <a:rPr lang="it-IT" sz="11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Expert opinion </a:t>
            </a:r>
            <a:r>
              <a:rPr lang="it-IT" sz="1100" b="1" dirty="0" err="1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tips</a:t>
            </a:r>
            <a:endParaRPr lang="it-IT" sz="110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CED9CBC5-CE00-C74E-A9ED-CC1AB4D159EC}"/>
              </a:ext>
            </a:extLst>
          </p:cNvPr>
          <p:cNvGrpSpPr/>
          <p:nvPr/>
        </p:nvGrpSpPr>
        <p:grpSpPr>
          <a:xfrm>
            <a:off x="1159636" y="1215269"/>
            <a:ext cx="5173526" cy="830997"/>
            <a:chOff x="1830495" y="1153062"/>
            <a:chExt cx="5173526" cy="830997"/>
          </a:xfrm>
        </p:grpSpPr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7867FB85-8206-C940-803C-9AE7883F8A98}"/>
                </a:ext>
              </a:extLst>
            </p:cNvPr>
            <p:cNvSpPr txBox="1"/>
            <p:nvPr/>
          </p:nvSpPr>
          <p:spPr>
            <a:xfrm>
              <a:off x="2075712" y="1385514"/>
              <a:ext cx="4928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accent6">
                      <a:lumMod val="50000"/>
                    </a:schemeClr>
                  </a:solidFill>
                  <a:latin typeface="Chalkduster" panose="03050602040202020205" pitchFamily="66" charset="77"/>
                </a:rPr>
                <a:t>STATUS EPILEPTICUS FAST-TRACK</a:t>
              </a:r>
              <a:endParaRPr lang="it-IT" dirty="0">
                <a:latin typeface="Chalkduster" panose="03050602040202020205" pitchFamily="66" charset="77"/>
              </a:endParaRP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B2D80545-FE6C-0F45-88C7-5F160901015A}"/>
                </a:ext>
              </a:extLst>
            </p:cNvPr>
            <p:cNvSpPr txBox="1"/>
            <p:nvPr/>
          </p:nvSpPr>
          <p:spPr>
            <a:xfrm rot="20716724">
              <a:off x="1830495" y="1153062"/>
              <a:ext cx="5565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800" dirty="0">
                  <a:solidFill>
                    <a:schemeClr val="accent6">
                      <a:lumMod val="50000"/>
                    </a:schemeClr>
                  </a:solidFill>
                  <a:latin typeface="Chalkduster" panose="03050602040202020205" pitchFamily="66" charset="77"/>
                </a:rPr>
                <a:t>1</a:t>
              </a:r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F2AADA8C-865E-314A-8DFC-9A7AF718C655}"/>
              </a:ext>
            </a:extLst>
          </p:cNvPr>
          <p:cNvGrpSpPr/>
          <p:nvPr/>
        </p:nvGrpSpPr>
        <p:grpSpPr>
          <a:xfrm>
            <a:off x="701003" y="2052894"/>
            <a:ext cx="5796132" cy="4376842"/>
            <a:chOff x="592196" y="1969651"/>
            <a:chExt cx="5796132" cy="4376842"/>
          </a:xfrm>
        </p:grpSpPr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360DFA38-D000-B148-A677-8F79B98CCC64}"/>
                </a:ext>
              </a:extLst>
            </p:cNvPr>
            <p:cNvSpPr txBox="1"/>
            <p:nvPr/>
          </p:nvSpPr>
          <p:spPr>
            <a:xfrm>
              <a:off x="592196" y="2897704"/>
              <a:ext cx="19299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2000" b="1" dirty="0">
                  <a:solidFill>
                    <a:schemeClr val="accent6">
                      <a:lumMod val="50000"/>
                    </a:schemeClr>
                  </a:solidFill>
                </a:rPr>
                <a:t>SE convulsivo</a:t>
              </a:r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4D053E3C-1786-8E4F-B8F4-6BC8EC7B8B5B}"/>
                </a:ext>
              </a:extLst>
            </p:cNvPr>
            <p:cNvSpPr txBox="1"/>
            <p:nvPr/>
          </p:nvSpPr>
          <p:spPr>
            <a:xfrm>
              <a:off x="618503" y="1969651"/>
              <a:ext cx="56058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2000" b="1" dirty="0">
                  <a:solidFill>
                    <a:schemeClr val="accent6">
                      <a:lumMod val="50000"/>
                    </a:schemeClr>
                  </a:solidFill>
                </a:rPr>
                <a:t>SE o Stato psicogeno non epilettico?</a:t>
              </a: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AF049172-E3A9-5842-8BBA-4FCF7B5FB897}"/>
                </a:ext>
              </a:extLst>
            </p:cNvPr>
            <p:cNvSpPr txBox="1"/>
            <p:nvPr/>
          </p:nvSpPr>
          <p:spPr>
            <a:xfrm>
              <a:off x="594059" y="4063503"/>
              <a:ext cx="25761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2000" b="1" dirty="0">
                  <a:solidFill>
                    <a:schemeClr val="accent6">
                      <a:lumMod val="50000"/>
                    </a:schemeClr>
                  </a:solidFill>
                </a:rPr>
                <a:t>NCSE senza coma</a:t>
              </a:r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A485C97A-6B1D-B547-AB8C-82DCD4142110}"/>
                </a:ext>
              </a:extLst>
            </p:cNvPr>
            <p:cNvSpPr txBox="1"/>
            <p:nvPr/>
          </p:nvSpPr>
          <p:spPr>
            <a:xfrm>
              <a:off x="618504" y="5207127"/>
              <a:ext cx="25761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2000" b="1" dirty="0">
                  <a:solidFill>
                    <a:schemeClr val="accent6">
                      <a:lumMod val="50000"/>
                    </a:schemeClr>
                  </a:solidFill>
                </a:rPr>
                <a:t>NCSE con coma</a:t>
              </a:r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1D3A684B-546A-6C41-9430-B990E1E22EA8}"/>
                </a:ext>
              </a:extLst>
            </p:cNvPr>
            <p:cNvSpPr txBox="1"/>
            <p:nvPr/>
          </p:nvSpPr>
          <p:spPr>
            <a:xfrm>
              <a:off x="734328" y="2294878"/>
              <a:ext cx="565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600" dirty="0">
                  <a:solidFill>
                    <a:schemeClr val="accent6">
                      <a:lumMod val="75000"/>
                    </a:schemeClr>
                  </a:solidFill>
                </a:rPr>
                <a:t>Utili consulti tramite </a:t>
              </a:r>
              <a:r>
                <a:rPr lang="it-IT" sz="1600" b="1" dirty="0">
                  <a:solidFill>
                    <a:schemeClr val="accent6">
                      <a:lumMod val="50000"/>
                    </a:schemeClr>
                  </a:solidFill>
                </a:rPr>
                <a:t>telemedicina</a:t>
              </a:r>
              <a:r>
                <a:rPr lang="it-IT" sz="1600" dirty="0">
                  <a:solidFill>
                    <a:schemeClr val="accent6">
                      <a:lumMod val="75000"/>
                    </a:schemeClr>
                  </a:solidFill>
                </a:rPr>
                <a:t> e formazione di una </a:t>
              </a:r>
              <a:r>
                <a:rPr lang="it-IT" sz="1600" b="1" dirty="0">
                  <a:solidFill>
                    <a:schemeClr val="accent6">
                      <a:lumMod val="50000"/>
                    </a:schemeClr>
                  </a:solidFill>
                </a:rPr>
                <a:t>rete con centri esperti</a:t>
              </a:r>
              <a:r>
                <a:rPr lang="it-IT" sz="1600" dirty="0">
                  <a:solidFill>
                    <a:schemeClr val="accent6">
                      <a:lumMod val="75000"/>
                    </a:schemeClr>
                  </a:solidFill>
                </a:rPr>
                <a:t>. Se rimane il dubbio, trattare come uno SE</a:t>
              </a:r>
            </a:p>
          </p:txBody>
        </p: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2F7BB579-8400-874A-8774-2424ED63AF60}"/>
                </a:ext>
              </a:extLst>
            </p:cNvPr>
            <p:cNvSpPr txBox="1"/>
            <p:nvPr/>
          </p:nvSpPr>
          <p:spPr>
            <a:xfrm>
              <a:off x="734328" y="3202970"/>
              <a:ext cx="565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600" dirty="0">
                  <a:solidFill>
                    <a:schemeClr val="accent6">
                      <a:lumMod val="75000"/>
                    </a:schemeClr>
                  </a:solidFill>
                </a:rPr>
                <a:t>Utilizzare </a:t>
              </a:r>
              <a:r>
                <a:rPr lang="it-IT" sz="1600" b="1" dirty="0">
                  <a:solidFill>
                    <a:schemeClr val="accent6">
                      <a:lumMod val="50000"/>
                    </a:schemeClr>
                  </a:solidFill>
                </a:rPr>
                <a:t>terapia anti-comiziale come da protocollo</a:t>
              </a:r>
              <a:r>
                <a:rPr lang="it-IT" sz="1600" dirty="0">
                  <a:solidFill>
                    <a:schemeClr val="accent6">
                      <a:lumMod val="75000"/>
                    </a:schemeClr>
                  </a:solidFill>
                </a:rPr>
                <a:t>. Se si assiste ad evoluzione in </a:t>
              </a:r>
              <a:r>
                <a:rPr lang="it-IT" sz="1600" dirty="0" err="1">
                  <a:solidFill>
                    <a:schemeClr val="accent6">
                      <a:lumMod val="75000"/>
                    </a:schemeClr>
                  </a:solidFill>
                </a:rPr>
                <a:t>subtle</a:t>
              </a:r>
              <a:r>
                <a:rPr lang="it-IT" sz="1600" dirty="0">
                  <a:solidFill>
                    <a:schemeClr val="accent6">
                      <a:lumMod val="75000"/>
                    </a:schemeClr>
                  </a:solidFill>
                </a:rPr>
                <a:t>-SE, prima di inviare in ICU effettuare più tentativi con farmaci di seconda linea  </a:t>
              </a:r>
            </a:p>
          </p:txBody>
        </p: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006A441D-6288-C148-B905-C2D52B90B24A}"/>
                </a:ext>
              </a:extLst>
            </p:cNvPr>
            <p:cNvSpPr txBox="1"/>
            <p:nvPr/>
          </p:nvSpPr>
          <p:spPr>
            <a:xfrm>
              <a:off x="734328" y="4388172"/>
              <a:ext cx="565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600" dirty="0">
                  <a:solidFill>
                    <a:schemeClr val="accent6">
                      <a:lumMod val="75000"/>
                    </a:schemeClr>
                  </a:solidFill>
                </a:rPr>
                <a:t>Sono forme che solitamente rispondono bene al trattamento con </a:t>
              </a:r>
              <a:r>
                <a:rPr lang="it-IT" sz="1600" b="1" dirty="0">
                  <a:solidFill>
                    <a:schemeClr val="accent6">
                      <a:lumMod val="50000"/>
                    </a:schemeClr>
                  </a:solidFill>
                </a:rPr>
                <a:t>benzodiazepine e anti-comiziali (II linea)</a:t>
              </a:r>
              <a:r>
                <a:rPr lang="it-IT" sz="1600" dirty="0">
                  <a:solidFill>
                    <a:schemeClr val="accent6">
                      <a:lumMod val="75000"/>
                    </a:schemeClr>
                  </a:solidFill>
                </a:rPr>
                <a:t>. Non necessario ricovero in ICU</a:t>
              </a:r>
            </a:p>
          </p:txBody>
        </p:sp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id="{A308D951-7DCC-E249-8560-34DEEC510652}"/>
                </a:ext>
              </a:extLst>
            </p:cNvPr>
            <p:cNvSpPr txBox="1"/>
            <p:nvPr/>
          </p:nvSpPr>
          <p:spPr>
            <a:xfrm>
              <a:off x="734328" y="5515496"/>
              <a:ext cx="565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600" dirty="0">
                  <a:solidFill>
                    <a:schemeClr val="accent6">
                      <a:lumMod val="75000"/>
                    </a:schemeClr>
                  </a:solidFill>
                </a:rPr>
                <a:t>Se non possibile ricovero in ICU, utilizza </a:t>
              </a:r>
              <a:r>
                <a:rPr lang="it-IT" sz="1600" b="1" dirty="0">
                  <a:solidFill>
                    <a:schemeClr val="accent6">
                      <a:lumMod val="50000"/>
                    </a:schemeClr>
                  </a:solidFill>
                </a:rPr>
                <a:t>altri farmaci di II linea </a:t>
              </a:r>
              <a:r>
                <a:rPr lang="it-IT" sz="1600" dirty="0">
                  <a:solidFill>
                    <a:schemeClr val="accent6">
                      <a:lumMod val="75000"/>
                    </a:schemeClr>
                  </a:solidFill>
                </a:rPr>
                <a:t>oppure </a:t>
              </a:r>
              <a:r>
                <a:rPr lang="it-IT" sz="1600" b="1" dirty="0" err="1">
                  <a:solidFill>
                    <a:schemeClr val="accent6">
                      <a:lumMod val="50000"/>
                    </a:schemeClr>
                  </a:solidFill>
                </a:rPr>
                <a:t>ketamina</a:t>
              </a:r>
              <a:r>
                <a:rPr lang="it-IT" sz="1600" b="1" dirty="0">
                  <a:solidFill>
                    <a:schemeClr val="accent6">
                      <a:lumMod val="50000"/>
                    </a:schemeClr>
                  </a:solidFill>
                </a:rPr>
                <a:t> a basse dosi</a:t>
              </a:r>
              <a:r>
                <a:rPr lang="it-IT" sz="1600" dirty="0">
                  <a:solidFill>
                    <a:schemeClr val="accent6">
                      <a:lumMod val="75000"/>
                    </a:schemeClr>
                  </a:solidFill>
                </a:rPr>
                <a:t>, </a:t>
              </a:r>
              <a:r>
                <a:rPr lang="it-IT" sz="1600" b="1" dirty="0" err="1">
                  <a:solidFill>
                    <a:schemeClr val="accent6">
                      <a:lumMod val="50000"/>
                    </a:schemeClr>
                  </a:solidFill>
                </a:rPr>
                <a:t>midazolam</a:t>
              </a:r>
              <a:r>
                <a:rPr lang="it-IT" sz="1600" b="1" dirty="0">
                  <a:solidFill>
                    <a:schemeClr val="accent6">
                      <a:lumMod val="50000"/>
                    </a:schemeClr>
                  </a:solidFill>
                </a:rPr>
                <a:t> a basse dosi </a:t>
              </a:r>
              <a:r>
                <a:rPr lang="it-IT" sz="1600" dirty="0">
                  <a:solidFill>
                    <a:schemeClr val="accent6">
                      <a:lumMod val="75000"/>
                    </a:schemeClr>
                  </a:solidFill>
                </a:rPr>
                <a:t>o </a:t>
              </a:r>
              <a:r>
                <a:rPr lang="it-IT" sz="1600" b="1" dirty="0" err="1">
                  <a:solidFill>
                    <a:schemeClr val="accent6">
                      <a:lumMod val="50000"/>
                    </a:schemeClr>
                  </a:solidFill>
                </a:rPr>
                <a:t>fenobarbital</a:t>
              </a:r>
              <a:endParaRPr lang="it-IT" sz="1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B43BEA00-D9E5-E442-B721-B0568FC29F3A}"/>
              </a:ext>
            </a:extLst>
          </p:cNvPr>
          <p:cNvGrpSpPr/>
          <p:nvPr/>
        </p:nvGrpSpPr>
        <p:grpSpPr>
          <a:xfrm rot="12237426">
            <a:off x="6097374" y="63471"/>
            <a:ext cx="1073804" cy="959159"/>
            <a:chOff x="1108564" y="4063032"/>
            <a:chExt cx="2355773" cy="2321737"/>
          </a:xfrm>
        </p:grpSpPr>
        <p:sp>
          <p:nvSpPr>
            <p:cNvPr id="48" name="Ovale 47">
              <a:extLst>
                <a:ext uri="{FF2B5EF4-FFF2-40B4-BE49-F238E27FC236}">
                  <a16:creationId xmlns:a16="http://schemas.microsoft.com/office/drawing/2014/main" id="{963FAB39-BB48-EE49-B87F-13C75F030781}"/>
                </a:ext>
              </a:extLst>
            </p:cNvPr>
            <p:cNvSpPr/>
            <p:nvPr/>
          </p:nvSpPr>
          <p:spPr>
            <a:xfrm>
              <a:off x="1643074" y="4604655"/>
              <a:ext cx="1238491" cy="12384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Trapezio 48">
              <a:extLst>
                <a:ext uri="{FF2B5EF4-FFF2-40B4-BE49-F238E27FC236}">
                  <a16:creationId xmlns:a16="http://schemas.microsoft.com/office/drawing/2014/main" id="{0A559363-D9C6-7B4D-B457-CB1959D1DAAB}"/>
                </a:ext>
              </a:extLst>
            </p:cNvPr>
            <p:cNvSpPr/>
            <p:nvPr/>
          </p:nvSpPr>
          <p:spPr>
            <a:xfrm rot="16200000">
              <a:off x="1501694" y="4907756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Trapezio 49">
              <a:extLst>
                <a:ext uri="{FF2B5EF4-FFF2-40B4-BE49-F238E27FC236}">
                  <a16:creationId xmlns:a16="http://schemas.microsoft.com/office/drawing/2014/main" id="{4CE77FCB-499D-5340-BC4F-9205ED8BABFA}"/>
                </a:ext>
              </a:extLst>
            </p:cNvPr>
            <p:cNvSpPr/>
            <p:nvPr/>
          </p:nvSpPr>
          <p:spPr>
            <a:xfrm rot="8205772">
              <a:off x="2730813" y="543902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Trapezio 50">
              <a:extLst>
                <a:ext uri="{FF2B5EF4-FFF2-40B4-BE49-F238E27FC236}">
                  <a16:creationId xmlns:a16="http://schemas.microsoft.com/office/drawing/2014/main" id="{A2E2B514-BC0B-DC44-B8BB-970B4C4151F4}"/>
                </a:ext>
              </a:extLst>
            </p:cNvPr>
            <p:cNvSpPr/>
            <p:nvPr/>
          </p:nvSpPr>
          <p:spPr>
            <a:xfrm rot="19071401">
              <a:off x="1698425" y="435312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Trapezio 51">
              <a:extLst>
                <a:ext uri="{FF2B5EF4-FFF2-40B4-BE49-F238E27FC236}">
                  <a16:creationId xmlns:a16="http://schemas.microsoft.com/office/drawing/2014/main" id="{A8EA6665-9102-7745-A296-A1C178FD1149}"/>
                </a:ext>
              </a:extLst>
            </p:cNvPr>
            <p:cNvSpPr/>
            <p:nvPr/>
          </p:nvSpPr>
          <p:spPr>
            <a:xfrm rot="13323606">
              <a:off x="1701101" y="544261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Trapezio 53">
              <a:extLst>
                <a:ext uri="{FF2B5EF4-FFF2-40B4-BE49-F238E27FC236}">
                  <a16:creationId xmlns:a16="http://schemas.microsoft.com/office/drawing/2014/main" id="{44F14FF9-0C51-0C40-BBB3-59659302374E}"/>
                </a:ext>
              </a:extLst>
            </p:cNvPr>
            <p:cNvSpPr/>
            <p:nvPr/>
          </p:nvSpPr>
          <p:spPr>
            <a:xfrm rot="2408392">
              <a:off x="2730814" y="434601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Trapezio 54">
              <a:extLst>
                <a:ext uri="{FF2B5EF4-FFF2-40B4-BE49-F238E27FC236}">
                  <a16:creationId xmlns:a16="http://schemas.microsoft.com/office/drawing/2014/main" id="{DB9E4BB0-E361-5049-B93E-AC5BBAE6F66C}"/>
                </a:ext>
              </a:extLst>
            </p:cNvPr>
            <p:cNvSpPr/>
            <p:nvPr/>
          </p:nvSpPr>
          <p:spPr>
            <a:xfrm rot="10800000">
              <a:off x="2189000" y="5575259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7" name="Trapezio 76">
              <a:extLst>
                <a:ext uri="{FF2B5EF4-FFF2-40B4-BE49-F238E27FC236}">
                  <a16:creationId xmlns:a16="http://schemas.microsoft.com/office/drawing/2014/main" id="{44AEC8C7-B0EC-1240-ADCD-624A7E182C1B}"/>
                </a:ext>
              </a:extLst>
            </p:cNvPr>
            <p:cNvSpPr/>
            <p:nvPr/>
          </p:nvSpPr>
          <p:spPr>
            <a:xfrm rot="5400000">
              <a:off x="2943974" y="491087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8" name="Trapezio 77">
              <a:extLst>
                <a:ext uri="{FF2B5EF4-FFF2-40B4-BE49-F238E27FC236}">
                  <a16:creationId xmlns:a16="http://schemas.microsoft.com/office/drawing/2014/main" id="{DAB8CAFC-6608-4B4C-B9C0-A7388BC274B4}"/>
                </a:ext>
              </a:extLst>
            </p:cNvPr>
            <p:cNvSpPr/>
            <p:nvPr/>
          </p:nvSpPr>
          <p:spPr>
            <a:xfrm>
              <a:off x="2199164" y="4153850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Ovale 78">
              <a:extLst>
                <a:ext uri="{FF2B5EF4-FFF2-40B4-BE49-F238E27FC236}">
                  <a16:creationId xmlns:a16="http://schemas.microsoft.com/office/drawing/2014/main" id="{FCFE7628-212D-934F-9621-6E52BC5F15EA}"/>
                </a:ext>
              </a:extLst>
            </p:cNvPr>
            <p:cNvSpPr/>
            <p:nvPr/>
          </p:nvSpPr>
          <p:spPr>
            <a:xfrm>
              <a:off x="1446305" y="432624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0" name="Ovale 79">
              <a:extLst>
                <a:ext uri="{FF2B5EF4-FFF2-40B4-BE49-F238E27FC236}">
                  <a16:creationId xmlns:a16="http://schemas.microsoft.com/office/drawing/2014/main" id="{1042E828-BF49-2447-B874-29D222C745E4}"/>
                </a:ext>
              </a:extLst>
            </p:cNvPr>
            <p:cNvSpPr/>
            <p:nvPr/>
          </p:nvSpPr>
          <p:spPr>
            <a:xfrm>
              <a:off x="2153227" y="406303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1" name="Ovale 80">
              <a:extLst>
                <a:ext uri="{FF2B5EF4-FFF2-40B4-BE49-F238E27FC236}">
                  <a16:creationId xmlns:a16="http://schemas.microsoft.com/office/drawing/2014/main" id="{2928E54D-C86E-8A44-89FB-E9C41FFE73A7}"/>
                </a:ext>
              </a:extLst>
            </p:cNvPr>
            <p:cNvSpPr/>
            <p:nvPr/>
          </p:nvSpPr>
          <p:spPr>
            <a:xfrm>
              <a:off x="2887807" y="430682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Ovale 81">
              <a:extLst>
                <a:ext uri="{FF2B5EF4-FFF2-40B4-BE49-F238E27FC236}">
                  <a16:creationId xmlns:a16="http://schemas.microsoft.com/office/drawing/2014/main" id="{7264CB05-B207-9940-8EA5-0D7D6AA0C730}"/>
                </a:ext>
              </a:extLst>
            </p:cNvPr>
            <p:cNvSpPr/>
            <p:nvPr/>
          </p:nvSpPr>
          <p:spPr>
            <a:xfrm>
              <a:off x="1108564" y="510552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3" name="Ovale 82">
              <a:extLst>
                <a:ext uri="{FF2B5EF4-FFF2-40B4-BE49-F238E27FC236}">
                  <a16:creationId xmlns:a16="http://schemas.microsoft.com/office/drawing/2014/main" id="{2EC3DA00-B880-2642-A288-8B690BA5B221}"/>
                </a:ext>
              </a:extLst>
            </p:cNvPr>
            <p:cNvSpPr/>
            <p:nvPr/>
          </p:nvSpPr>
          <p:spPr>
            <a:xfrm>
              <a:off x="1435464" y="586975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Ovale 83">
              <a:extLst>
                <a:ext uri="{FF2B5EF4-FFF2-40B4-BE49-F238E27FC236}">
                  <a16:creationId xmlns:a16="http://schemas.microsoft.com/office/drawing/2014/main" id="{D66D8486-7EC9-4446-BBBB-D045008C5420}"/>
                </a:ext>
              </a:extLst>
            </p:cNvPr>
            <p:cNvSpPr/>
            <p:nvPr/>
          </p:nvSpPr>
          <p:spPr>
            <a:xfrm>
              <a:off x="2128665" y="6163737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5" name="Ovale 84">
              <a:extLst>
                <a:ext uri="{FF2B5EF4-FFF2-40B4-BE49-F238E27FC236}">
                  <a16:creationId xmlns:a16="http://schemas.microsoft.com/office/drawing/2014/main" id="{F2421E38-B830-5746-8C4F-BBC9C64BAAE5}"/>
                </a:ext>
              </a:extLst>
            </p:cNvPr>
            <p:cNvSpPr/>
            <p:nvPr/>
          </p:nvSpPr>
          <p:spPr>
            <a:xfrm>
              <a:off x="2876799" y="5845870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6" name="Ovale 85">
              <a:extLst>
                <a:ext uri="{FF2B5EF4-FFF2-40B4-BE49-F238E27FC236}">
                  <a16:creationId xmlns:a16="http://schemas.microsoft.com/office/drawing/2014/main" id="{C44060D1-58EA-C84B-9F01-93B8672860C1}"/>
                </a:ext>
              </a:extLst>
            </p:cNvPr>
            <p:cNvSpPr/>
            <p:nvPr/>
          </p:nvSpPr>
          <p:spPr>
            <a:xfrm>
              <a:off x="3244418" y="5100991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7" name="Ovale 86">
              <a:extLst>
                <a:ext uri="{FF2B5EF4-FFF2-40B4-BE49-F238E27FC236}">
                  <a16:creationId xmlns:a16="http://schemas.microsoft.com/office/drawing/2014/main" id="{95C5E61F-069D-A346-9866-E5145209E0F1}"/>
                </a:ext>
              </a:extLst>
            </p:cNvPr>
            <p:cNvSpPr/>
            <p:nvPr/>
          </p:nvSpPr>
          <p:spPr>
            <a:xfrm>
              <a:off x="1865753" y="4689911"/>
              <a:ext cx="494406" cy="53318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8" name="Ovale 87">
              <a:extLst>
                <a:ext uri="{FF2B5EF4-FFF2-40B4-BE49-F238E27FC236}">
                  <a16:creationId xmlns:a16="http://schemas.microsoft.com/office/drawing/2014/main" id="{9659FD5C-053D-834D-B419-8AA697B279DB}"/>
                </a:ext>
              </a:extLst>
            </p:cNvPr>
            <p:cNvSpPr/>
            <p:nvPr/>
          </p:nvSpPr>
          <p:spPr>
            <a:xfrm>
              <a:off x="1845834" y="5280471"/>
              <a:ext cx="254440" cy="2619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9" name="Ovale 88">
              <a:extLst>
                <a:ext uri="{FF2B5EF4-FFF2-40B4-BE49-F238E27FC236}">
                  <a16:creationId xmlns:a16="http://schemas.microsoft.com/office/drawing/2014/main" id="{C94ADF2B-B881-8946-BDF2-1F3E50FC4898}"/>
                </a:ext>
              </a:extLst>
            </p:cNvPr>
            <p:cNvSpPr/>
            <p:nvPr/>
          </p:nvSpPr>
          <p:spPr>
            <a:xfrm>
              <a:off x="2427548" y="4832036"/>
              <a:ext cx="254440" cy="2619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41" name="Immagine 40">
            <a:extLst>
              <a:ext uri="{FF2B5EF4-FFF2-40B4-BE49-F238E27FC236}">
                <a16:creationId xmlns:a16="http://schemas.microsoft.com/office/drawing/2014/main" id="{87677C6D-3CD3-2C4D-A248-DEF045150B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6" b="89867" l="5999" r="89862">
                        <a14:foregroundMark x1="6599" y1="13408" x2="23695" y2="37666"/>
                        <a14:foregroundMark x1="23695" y1="37666" x2="27834" y2="47697"/>
                        <a14:foregroundMark x1="6299" y1="24667" x2="25435" y2="54862"/>
                        <a14:foregroundMark x1="5999" y1="35415" x2="22496" y2="58547"/>
                        <a14:foregroundMark x1="22496" y1="58547" x2="22795" y2="59468"/>
                      </a14:backgroundRemoval>
                    </a14:imgEffect>
                  </a14:imgLayer>
                </a14:imgProps>
              </a:ext>
            </a:extLst>
          </a:blip>
          <a:srcRect r="54062"/>
          <a:stretch/>
        </p:blipFill>
        <p:spPr>
          <a:xfrm rot="10800000" flipV="1">
            <a:off x="6631986" y="6489201"/>
            <a:ext cx="477497" cy="58148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878476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8C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C2F1C51-4EBB-DD43-8B5B-C1EDC596B472}"/>
              </a:ext>
            </a:extLst>
          </p:cNvPr>
          <p:cNvSpPr/>
          <p:nvPr/>
        </p:nvSpPr>
        <p:spPr>
          <a:xfrm>
            <a:off x="0" y="0"/>
            <a:ext cx="7199313" cy="719931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7" name="Rettangolo 356">
            <a:extLst>
              <a:ext uri="{FF2B5EF4-FFF2-40B4-BE49-F238E27FC236}">
                <a16:creationId xmlns:a16="http://schemas.microsoft.com/office/drawing/2014/main" id="{E949908E-6D77-F148-81BE-44E0872F804A}"/>
              </a:ext>
            </a:extLst>
          </p:cNvPr>
          <p:cNvSpPr/>
          <p:nvPr/>
        </p:nvSpPr>
        <p:spPr>
          <a:xfrm>
            <a:off x="-469734" y="197606"/>
            <a:ext cx="6201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Stato epilettico e COVID-19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3030E540-D563-454F-9C31-F514D9141571}"/>
              </a:ext>
            </a:extLst>
          </p:cNvPr>
          <p:cNvSpPr/>
          <p:nvPr/>
        </p:nvSpPr>
        <p:spPr>
          <a:xfrm>
            <a:off x="254529" y="1225905"/>
            <a:ext cx="6640207" cy="5394581"/>
          </a:xfrm>
          <a:custGeom>
            <a:avLst/>
            <a:gdLst>
              <a:gd name="connsiteX0" fmla="*/ 0 w 6640207"/>
              <a:gd name="connsiteY0" fmla="*/ 899115 h 5394581"/>
              <a:gd name="connsiteX1" fmla="*/ 899115 w 6640207"/>
              <a:gd name="connsiteY1" fmla="*/ 0 h 5394581"/>
              <a:gd name="connsiteX2" fmla="*/ 1340273 w 6640207"/>
              <a:gd name="connsiteY2" fmla="*/ 0 h 5394581"/>
              <a:gd name="connsiteX3" fmla="*/ 1733011 w 6640207"/>
              <a:gd name="connsiteY3" fmla="*/ 0 h 5394581"/>
              <a:gd name="connsiteX4" fmla="*/ 2174169 w 6640207"/>
              <a:gd name="connsiteY4" fmla="*/ 0 h 5394581"/>
              <a:gd name="connsiteX5" fmla="*/ 2663747 w 6640207"/>
              <a:gd name="connsiteY5" fmla="*/ 0 h 5394581"/>
              <a:gd name="connsiteX6" fmla="*/ 3201744 w 6640207"/>
              <a:gd name="connsiteY6" fmla="*/ 0 h 5394581"/>
              <a:gd name="connsiteX7" fmla="*/ 3642902 w 6640207"/>
              <a:gd name="connsiteY7" fmla="*/ 0 h 5394581"/>
              <a:gd name="connsiteX8" fmla="*/ 4277739 w 6640207"/>
              <a:gd name="connsiteY8" fmla="*/ 0 h 5394581"/>
              <a:gd name="connsiteX9" fmla="*/ 4815736 w 6640207"/>
              <a:gd name="connsiteY9" fmla="*/ 0 h 5394581"/>
              <a:gd name="connsiteX10" fmla="*/ 5741092 w 6640207"/>
              <a:gd name="connsiteY10" fmla="*/ 0 h 5394581"/>
              <a:gd name="connsiteX11" fmla="*/ 6640207 w 6640207"/>
              <a:gd name="connsiteY11" fmla="*/ 899115 h 5394581"/>
              <a:gd name="connsiteX12" fmla="*/ 6640207 w 6640207"/>
              <a:gd name="connsiteY12" fmla="*/ 1570434 h 5394581"/>
              <a:gd name="connsiteX13" fmla="*/ 6640207 w 6640207"/>
              <a:gd name="connsiteY13" fmla="*/ 2097899 h 5394581"/>
              <a:gd name="connsiteX14" fmla="*/ 6640207 w 6640207"/>
              <a:gd name="connsiteY14" fmla="*/ 2697291 h 5394581"/>
              <a:gd name="connsiteX15" fmla="*/ 6640207 w 6640207"/>
              <a:gd name="connsiteY15" fmla="*/ 3188792 h 5394581"/>
              <a:gd name="connsiteX16" fmla="*/ 6640207 w 6640207"/>
              <a:gd name="connsiteY16" fmla="*/ 3860111 h 5394581"/>
              <a:gd name="connsiteX17" fmla="*/ 6640207 w 6640207"/>
              <a:gd name="connsiteY17" fmla="*/ 4495466 h 5394581"/>
              <a:gd name="connsiteX18" fmla="*/ 5741092 w 6640207"/>
              <a:gd name="connsiteY18" fmla="*/ 5394581 h 5394581"/>
              <a:gd name="connsiteX19" fmla="*/ 5203095 w 6640207"/>
              <a:gd name="connsiteY19" fmla="*/ 5394581 h 5394581"/>
              <a:gd name="connsiteX20" fmla="*/ 4665097 w 6640207"/>
              <a:gd name="connsiteY20" fmla="*/ 5394581 h 5394581"/>
              <a:gd name="connsiteX21" fmla="*/ 4078680 w 6640207"/>
              <a:gd name="connsiteY21" fmla="*/ 5394581 h 5394581"/>
              <a:gd name="connsiteX22" fmla="*/ 3443843 w 6640207"/>
              <a:gd name="connsiteY22" fmla="*/ 5394581 h 5394581"/>
              <a:gd name="connsiteX23" fmla="*/ 2857426 w 6640207"/>
              <a:gd name="connsiteY23" fmla="*/ 5394581 h 5394581"/>
              <a:gd name="connsiteX24" fmla="*/ 2222589 w 6640207"/>
              <a:gd name="connsiteY24" fmla="*/ 5394581 h 5394581"/>
              <a:gd name="connsiteX25" fmla="*/ 1636171 w 6640207"/>
              <a:gd name="connsiteY25" fmla="*/ 5394581 h 5394581"/>
              <a:gd name="connsiteX26" fmla="*/ 899115 w 6640207"/>
              <a:gd name="connsiteY26" fmla="*/ 5394581 h 5394581"/>
              <a:gd name="connsiteX27" fmla="*/ 0 w 6640207"/>
              <a:gd name="connsiteY27" fmla="*/ 4495466 h 5394581"/>
              <a:gd name="connsiteX28" fmla="*/ 0 w 6640207"/>
              <a:gd name="connsiteY28" fmla="*/ 3824147 h 5394581"/>
              <a:gd name="connsiteX29" fmla="*/ 0 w 6640207"/>
              <a:gd name="connsiteY29" fmla="*/ 3332646 h 5394581"/>
              <a:gd name="connsiteX30" fmla="*/ 0 w 6640207"/>
              <a:gd name="connsiteY30" fmla="*/ 2805181 h 5394581"/>
              <a:gd name="connsiteX31" fmla="*/ 0 w 6640207"/>
              <a:gd name="connsiteY31" fmla="*/ 2277716 h 5394581"/>
              <a:gd name="connsiteX32" fmla="*/ 0 w 6640207"/>
              <a:gd name="connsiteY32" fmla="*/ 1678324 h 5394581"/>
              <a:gd name="connsiteX33" fmla="*/ 0 w 6640207"/>
              <a:gd name="connsiteY33" fmla="*/ 899115 h 5394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640207" h="5394581" fill="none" extrusionOk="0">
                <a:moveTo>
                  <a:pt x="0" y="899115"/>
                </a:moveTo>
                <a:cubicBezTo>
                  <a:pt x="2380" y="392161"/>
                  <a:pt x="373566" y="-934"/>
                  <a:pt x="899115" y="0"/>
                </a:cubicBezTo>
                <a:cubicBezTo>
                  <a:pt x="1115446" y="-50919"/>
                  <a:pt x="1134918" y="7684"/>
                  <a:pt x="1340273" y="0"/>
                </a:cubicBezTo>
                <a:cubicBezTo>
                  <a:pt x="1545628" y="-7684"/>
                  <a:pt x="1602807" y="24194"/>
                  <a:pt x="1733011" y="0"/>
                </a:cubicBezTo>
                <a:cubicBezTo>
                  <a:pt x="1863215" y="-24194"/>
                  <a:pt x="2074149" y="51337"/>
                  <a:pt x="2174169" y="0"/>
                </a:cubicBezTo>
                <a:cubicBezTo>
                  <a:pt x="2274189" y="-51337"/>
                  <a:pt x="2447073" y="36321"/>
                  <a:pt x="2663747" y="0"/>
                </a:cubicBezTo>
                <a:cubicBezTo>
                  <a:pt x="2880421" y="-36321"/>
                  <a:pt x="3021509" y="2366"/>
                  <a:pt x="3201744" y="0"/>
                </a:cubicBezTo>
                <a:cubicBezTo>
                  <a:pt x="3381979" y="-2366"/>
                  <a:pt x="3503720" y="40093"/>
                  <a:pt x="3642902" y="0"/>
                </a:cubicBezTo>
                <a:cubicBezTo>
                  <a:pt x="3782084" y="-40093"/>
                  <a:pt x="4085464" y="10922"/>
                  <a:pt x="4277739" y="0"/>
                </a:cubicBezTo>
                <a:cubicBezTo>
                  <a:pt x="4470014" y="-10922"/>
                  <a:pt x="4576155" y="10081"/>
                  <a:pt x="4815736" y="0"/>
                </a:cubicBezTo>
                <a:cubicBezTo>
                  <a:pt x="5055317" y="-10081"/>
                  <a:pt x="5340669" y="56310"/>
                  <a:pt x="5741092" y="0"/>
                </a:cubicBezTo>
                <a:cubicBezTo>
                  <a:pt x="6175538" y="-71076"/>
                  <a:pt x="6697427" y="340634"/>
                  <a:pt x="6640207" y="899115"/>
                </a:cubicBezTo>
                <a:cubicBezTo>
                  <a:pt x="6708419" y="1133471"/>
                  <a:pt x="6620413" y="1392069"/>
                  <a:pt x="6640207" y="1570434"/>
                </a:cubicBezTo>
                <a:cubicBezTo>
                  <a:pt x="6660001" y="1748799"/>
                  <a:pt x="6599395" y="1953469"/>
                  <a:pt x="6640207" y="2097899"/>
                </a:cubicBezTo>
                <a:cubicBezTo>
                  <a:pt x="6681019" y="2242329"/>
                  <a:pt x="6581936" y="2438311"/>
                  <a:pt x="6640207" y="2697291"/>
                </a:cubicBezTo>
                <a:cubicBezTo>
                  <a:pt x="6698478" y="2956271"/>
                  <a:pt x="6636553" y="2984809"/>
                  <a:pt x="6640207" y="3188792"/>
                </a:cubicBezTo>
                <a:cubicBezTo>
                  <a:pt x="6643861" y="3392775"/>
                  <a:pt x="6608229" y="3598730"/>
                  <a:pt x="6640207" y="3860111"/>
                </a:cubicBezTo>
                <a:cubicBezTo>
                  <a:pt x="6672185" y="4121492"/>
                  <a:pt x="6636955" y="4228436"/>
                  <a:pt x="6640207" y="4495466"/>
                </a:cubicBezTo>
                <a:cubicBezTo>
                  <a:pt x="6647558" y="4963580"/>
                  <a:pt x="6269292" y="5275768"/>
                  <a:pt x="5741092" y="5394581"/>
                </a:cubicBezTo>
                <a:cubicBezTo>
                  <a:pt x="5531852" y="5436120"/>
                  <a:pt x="5342622" y="5391133"/>
                  <a:pt x="5203095" y="5394581"/>
                </a:cubicBezTo>
                <a:cubicBezTo>
                  <a:pt x="5063568" y="5398029"/>
                  <a:pt x="4777689" y="5350097"/>
                  <a:pt x="4665097" y="5394581"/>
                </a:cubicBezTo>
                <a:cubicBezTo>
                  <a:pt x="4552505" y="5439065"/>
                  <a:pt x="4295793" y="5394155"/>
                  <a:pt x="4078680" y="5394581"/>
                </a:cubicBezTo>
                <a:cubicBezTo>
                  <a:pt x="3861567" y="5395007"/>
                  <a:pt x="3575057" y="5368406"/>
                  <a:pt x="3443843" y="5394581"/>
                </a:cubicBezTo>
                <a:cubicBezTo>
                  <a:pt x="3312629" y="5420756"/>
                  <a:pt x="3032853" y="5333183"/>
                  <a:pt x="2857426" y="5394581"/>
                </a:cubicBezTo>
                <a:cubicBezTo>
                  <a:pt x="2681999" y="5455979"/>
                  <a:pt x="2352978" y="5345511"/>
                  <a:pt x="2222589" y="5394581"/>
                </a:cubicBezTo>
                <a:cubicBezTo>
                  <a:pt x="2092200" y="5443651"/>
                  <a:pt x="1904072" y="5347468"/>
                  <a:pt x="1636171" y="5394581"/>
                </a:cubicBezTo>
                <a:cubicBezTo>
                  <a:pt x="1368270" y="5441694"/>
                  <a:pt x="1184444" y="5345305"/>
                  <a:pt x="899115" y="5394581"/>
                </a:cubicBezTo>
                <a:cubicBezTo>
                  <a:pt x="405428" y="5358088"/>
                  <a:pt x="-41247" y="5051941"/>
                  <a:pt x="0" y="4495466"/>
                </a:cubicBezTo>
                <a:cubicBezTo>
                  <a:pt x="-77997" y="4247627"/>
                  <a:pt x="9935" y="4061805"/>
                  <a:pt x="0" y="3824147"/>
                </a:cubicBezTo>
                <a:cubicBezTo>
                  <a:pt x="-9935" y="3586489"/>
                  <a:pt x="9851" y="3569333"/>
                  <a:pt x="0" y="3332646"/>
                </a:cubicBezTo>
                <a:cubicBezTo>
                  <a:pt x="-9851" y="3095959"/>
                  <a:pt x="29061" y="3042491"/>
                  <a:pt x="0" y="2805181"/>
                </a:cubicBezTo>
                <a:cubicBezTo>
                  <a:pt x="-29061" y="2567872"/>
                  <a:pt x="63269" y="2424885"/>
                  <a:pt x="0" y="2277716"/>
                </a:cubicBezTo>
                <a:cubicBezTo>
                  <a:pt x="-63269" y="2130547"/>
                  <a:pt x="51614" y="1904181"/>
                  <a:pt x="0" y="1678324"/>
                </a:cubicBezTo>
                <a:cubicBezTo>
                  <a:pt x="-51614" y="1452467"/>
                  <a:pt x="45186" y="1162688"/>
                  <a:pt x="0" y="899115"/>
                </a:cubicBezTo>
                <a:close/>
              </a:path>
              <a:path w="6640207" h="5394581" stroke="0" extrusionOk="0">
                <a:moveTo>
                  <a:pt x="0" y="899115"/>
                </a:moveTo>
                <a:cubicBezTo>
                  <a:pt x="-93461" y="344898"/>
                  <a:pt x="339499" y="23663"/>
                  <a:pt x="899115" y="0"/>
                </a:cubicBezTo>
                <a:cubicBezTo>
                  <a:pt x="1139393" y="-10004"/>
                  <a:pt x="1363441" y="35404"/>
                  <a:pt x="1533952" y="0"/>
                </a:cubicBezTo>
                <a:cubicBezTo>
                  <a:pt x="1704463" y="-35404"/>
                  <a:pt x="1884280" y="44242"/>
                  <a:pt x="2023530" y="0"/>
                </a:cubicBezTo>
                <a:cubicBezTo>
                  <a:pt x="2162780" y="-44242"/>
                  <a:pt x="2346050" y="40692"/>
                  <a:pt x="2464688" y="0"/>
                </a:cubicBezTo>
                <a:cubicBezTo>
                  <a:pt x="2583326" y="-40692"/>
                  <a:pt x="2824119" y="44134"/>
                  <a:pt x="3051105" y="0"/>
                </a:cubicBezTo>
                <a:cubicBezTo>
                  <a:pt x="3278091" y="-44134"/>
                  <a:pt x="3356523" y="26262"/>
                  <a:pt x="3540682" y="0"/>
                </a:cubicBezTo>
                <a:cubicBezTo>
                  <a:pt x="3724841" y="-26262"/>
                  <a:pt x="4007563" y="2298"/>
                  <a:pt x="4175519" y="0"/>
                </a:cubicBezTo>
                <a:cubicBezTo>
                  <a:pt x="4343475" y="-2298"/>
                  <a:pt x="4484429" y="32664"/>
                  <a:pt x="4616677" y="0"/>
                </a:cubicBezTo>
                <a:cubicBezTo>
                  <a:pt x="4748925" y="-32664"/>
                  <a:pt x="5118332" y="22172"/>
                  <a:pt x="5251514" y="0"/>
                </a:cubicBezTo>
                <a:cubicBezTo>
                  <a:pt x="5384696" y="-22172"/>
                  <a:pt x="5573516" y="5152"/>
                  <a:pt x="5741092" y="0"/>
                </a:cubicBezTo>
                <a:cubicBezTo>
                  <a:pt x="6177114" y="-3463"/>
                  <a:pt x="6680731" y="291419"/>
                  <a:pt x="6640207" y="899115"/>
                </a:cubicBezTo>
                <a:cubicBezTo>
                  <a:pt x="6683377" y="1030575"/>
                  <a:pt x="6608991" y="1325808"/>
                  <a:pt x="6640207" y="1534470"/>
                </a:cubicBezTo>
                <a:cubicBezTo>
                  <a:pt x="6671423" y="1743132"/>
                  <a:pt x="6636428" y="1888920"/>
                  <a:pt x="6640207" y="2205789"/>
                </a:cubicBezTo>
                <a:cubicBezTo>
                  <a:pt x="6643986" y="2522658"/>
                  <a:pt x="6634027" y="2636920"/>
                  <a:pt x="6640207" y="2877108"/>
                </a:cubicBezTo>
                <a:cubicBezTo>
                  <a:pt x="6646387" y="3117296"/>
                  <a:pt x="6592909" y="3258724"/>
                  <a:pt x="6640207" y="3404573"/>
                </a:cubicBezTo>
                <a:cubicBezTo>
                  <a:pt x="6687505" y="3550423"/>
                  <a:pt x="6597043" y="4266231"/>
                  <a:pt x="6640207" y="4495466"/>
                </a:cubicBezTo>
                <a:cubicBezTo>
                  <a:pt x="6597275" y="4904519"/>
                  <a:pt x="6243344" y="5317692"/>
                  <a:pt x="5741092" y="5394581"/>
                </a:cubicBezTo>
                <a:cubicBezTo>
                  <a:pt x="5529689" y="5452806"/>
                  <a:pt x="5289173" y="5327797"/>
                  <a:pt x="5154675" y="5394581"/>
                </a:cubicBezTo>
                <a:cubicBezTo>
                  <a:pt x="5020177" y="5461365"/>
                  <a:pt x="4932497" y="5372119"/>
                  <a:pt x="4713517" y="5394581"/>
                </a:cubicBezTo>
                <a:cubicBezTo>
                  <a:pt x="4494537" y="5417043"/>
                  <a:pt x="4335865" y="5364653"/>
                  <a:pt x="4078680" y="5394581"/>
                </a:cubicBezTo>
                <a:cubicBezTo>
                  <a:pt x="3821495" y="5424509"/>
                  <a:pt x="3713993" y="5354533"/>
                  <a:pt x="3540682" y="5394581"/>
                </a:cubicBezTo>
                <a:cubicBezTo>
                  <a:pt x="3367371" y="5434629"/>
                  <a:pt x="3268572" y="5348787"/>
                  <a:pt x="3099525" y="5394581"/>
                </a:cubicBezTo>
                <a:cubicBezTo>
                  <a:pt x="2930478" y="5440375"/>
                  <a:pt x="2681980" y="5374944"/>
                  <a:pt x="2561527" y="5394581"/>
                </a:cubicBezTo>
                <a:cubicBezTo>
                  <a:pt x="2441074" y="5414218"/>
                  <a:pt x="2267105" y="5369718"/>
                  <a:pt x="2168789" y="5394581"/>
                </a:cubicBezTo>
                <a:cubicBezTo>
                  <a:pt x="2070473" y="5419444"/>
                  <a:pt x="1968382" y="5355483"/>
                  <a:pt x="1776051" y="5394581"/>
                </a:cubicBezTo>
                <a:cubicBezTo>
                  <a:pt x="1583720" y="5433679"/>
                  <a:pt x="1152587" y="5351581"/>
                  <a:pt x="899115" y="5394581"/>
                </a:cubicBezTo>
                <a:cubicBezTo>
                  <a:pt x="514418" y="5433734"/>
                  <a:pt x="37432" y="5118119"/>
                  <a:pt x="0" y="4495466"/>
                </a:cubicBezTo>
                <a:cubicBezTo>
                  <a:pt x="-32312" y="4371208"/>
                  <a:pt x="17324" y="4243615"/>
                  <a:pt x="0" y="4003965"/>
                </a:cubicBezTo>
                <a:cubicBezTo>
                  <a:pt x="-17324" y="3764315"/>
                  <a:pt x="23963" y="3569562"/>
                  <a:pt x="0" y="3368609"/>
                </a:cubicBezTo>
                <a:cubicBezTo>
                  <a:pt x="-23963" y="3167656"/>
                  <a:pt x="47471" y="2981117"/>
                  <a:pt x="0" y="2877108"/>
                </a:cubicBezTo>
                <a:cubicBezTo>
                  <a:pt x="-47471" y="2773099"/>
                  <a:pt x="13111" y="2497572"/>
                  <a:pt x="0" y="2241753"/>
                </a:cubicBezTo>
                <a:cubicBezTo>
                  <a:pt x="-13111" y="1985934"/>
                  <a:pt x="51890" y="1916115"/>
                  <a:pt x="0" y="1714288"/>
                </a:cubicBezTo>
                <a:cubicBezTo>
                  <a:pt x="-51890" y="1512462"/>
                  <a:pt x="28766" y="1254571"/>
                  <a:pt x="0" y="899115"/>
                </a:cubicBezTo>
                <a:close/>
              </a:path>
            </a:pathLst>
          </a:custGeom>
          <a:solidFill>
            <a:schemeClr val="bg1"/>
          </a:solidFill>
          <a:ln w="1714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3" name="Elemento grafico 52" descr="Ricerca">
            <a:extLst>
              <a:ext uri="{FF2B5EF4-FFF2-40B4-BE49-F238E27FC236}">
                <a16:creationId xmlns:a16="http://schemas.microsoft.com/office/drawing/2014/main" id="{607A458F-6119-1C46-9E12-4E2E6EF5E75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90995">
            <a:off x="2634758" y="2271105"/>
            <a:ext cx="5877693" cy="5877693"/>
          </a:xfrm>
          <a:prstGeom prst="rect">
            <a:avLst/>
          </a:prstGeom>
        </p:spPr>
      </p:pic>
      <p:pic>
        <p:nvPicPr>
          <p:cNvPr id="125" name="Immagine 124">
            <a:extLst>
              <a:ext uri="{FF2B5EF4-FFF2-40B4-BE49-F238E27FC236}">
                <a16:creationId xmlns:a16="http://schemas.microsoft.com/office/drawing/2014/main" id="{7C9FBEB1-0C3B-9241-8B9E-31A7228ABA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6" b="89867" l="5999" r="89862">
                        <a14:foregroundMark x1="6599" y1="13408" x2="23695" y2="37666"/>
                        <a14:foregroundMark x1="23695" y1="37666" x2="27834" y2="47697"/>
                        <a14:foregroundMark x1="6299" y1="24667" x2="25435" y2="54862"/>
                        <a14:foregroundMark x1="5999" y1="35415" x2="22496" y2="58547"/>
                        <a14:foregroundMark x1="22496" y1="58547" x2="22795" y2="59468"/>
                      </a14:backgroundRemoval>
                    </a14:imgEffect>
                  </a14:imgLayer>
                </a14:imgProps>
              </a:ext>
            </a:extLst>
          </a:blip>
          <a:srcRect r="54062"/>
          <a:stretch/>
        </p:blipFill>
        <p:spPr>
          <a:xfrm rot="10800000" flipV="1">
            <a:off x="6401094" y="6171734"/>
            <a:ext cx="745727" cy="90813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E87FBF5-6FB8-6D46-9ABD-0F23B5F9CABA}"/>
              </a:ext>
            </a:extLst>
          </p:cNvPr>
          <p:cNvSpPr txBox="1"/>
          <p:nvPr/>
        </p:nvSpPr>
        <p:spPr>
          <a:xfrm>
            <a:off x="178210" y="6824745"/>
            <a:ext cx="2650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COVID-</a:t>
            </a:r>
            <a:r>
              <a:rPr lang="it-IT" sz="16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19 </a:t>
            </a:r>
            <a:r>
              <a:rPr lang="it-IT" sz="11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Expert opinion </a:t>
            </a:r>
            <a:r>
              <a:rPr lang="it-IT" sz="1100" b="1" dirty="0" err="1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tips</a:t>
            </a:r>
            <a:endParaRPr lang="it-IT" sz="1100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DCB016EC-7FEA-F743-92EF-BAF40823D74B}"/>
              </a:ext>
            </a:extLst>
          </p:cNvPr>
          <p:cNvGrpSpPr/>
          <p:nvPr/>
        </p:nvGrpSpPr>
        <p:grpSpPr>
          <a:xfrm>
            <a:off x="1724554" y="1225905"/>
            <a:ext cx="3700155" cy="830997"/>
            <a:chOff x="1567009" y="1222124"/>
            <a:chExt cx="3700155" cy="830997"/>
          </a:xfrm>
        </p:grpSpPr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4C63BFFD-3FF0-144B-87A2-F3D9A9567A3D}"/>
                </a:ext>
              </a:extLst>
            </p:cNvPr>
            <p:cNvSpPr txBox="1"/>
            <p:nvPr/>
          </p:nvSpPr>
          <p:spPr>
            <a:xfrm>
              <a:off x="1932147" y="1402546"/>
              <a:ext cx="3335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accent6">
                      <a:lumMod val="50000"/>
                    </a:schemeClr>
                  </a:solidFill>
                  <a:latin typeface="Chalkduster" panose="03050602040202020205" pitchFamily="66" charset="77"/>
                </a:rPr>
                <a:t>CRITERI PROGNOSTICI</a:t>
              </a:r>
              <a:endParaRPr lang="it-IT" dirty="0">
                <a:latin typeface="Chalkduster" panose="03050602040202020205" pitchFamily="66" charset="77"/>
              </a:endParaRP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18EC68F1-F10D-EB4C-AF4E-B6369B6AAC48}"/>
                </a:ext>
              </a:extLst>
            </p:cNvPr>
            <p:cNvSpPr txBox="1"/>
            <p:nvPr/>
          </p:nvSpPr>
          <p:spPr>
            <a:xfrm rot="20716724">
              <a:off x="1567009" y="1222124"/>
              <a:ext cx="5309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800" dirty="0">
                  <a:solidFill>
                    <a:schemeClr val="accent6">
                      <a:lumMod val="50000"/>
                    </a:schemeClr>
                  </a:solidFill>
                  <a:latin typeface="Chalkduster" panose="03050602040202020205" pitchFamily="66" charset="77"/>
                </a:rPr>
                <a:t>2</a:t>
              </a:r>
            </a:p>
          </p:txBody>
        </p:sp>
      </p:grp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81B8AA9-5BEB-B848-B91D-AEAC16C0F58B}"/>
              </a:ext>
            </a:extLst>
          </p:cNvPr>
          <p:cNvSpPr txBox="1"/>
          <p:nvPr/>
        </p:nvSpPr>
        <p:spPr>
          <a:xfrm>
            <a:off x="507495" y="2021996"/>
            <a:ext cx="6134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La scala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EMSE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</a:rPr>
              <a:t>epidemiology-based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</a:rPr>
              <a:t>mortality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 score in SE) presenta un ottimo strumento ai fini della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valutazione prognostica di un SE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. Essa si basa sui seguenti parametri: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CE5D41F0-2DCF-CA48-AB55-1ABB9341BC33}"/>
              </a:ext>
            </a:extLst>
          </p:cNvPr>
          <p:cNvGrpSpPr/>
          <p:nvPr/>
        </p:nvGrpSpPr>
        <p:grpSpPr>
          <a:xfrm>
            <a:off x="672507" y="3149585"/>
            <a:ext cx="2602882" cy="1989043"/>
            <a:chOff x="597733" y="3157805"/>
            <a:chExt cx="2602882" cy="1989043"/>
          </a:xfrm>
        </p:grpSpPr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ABE04F7E-B827-6948-AA8C-F907E2AEDF0A}"/>
                </a:ext>
              </a:extLst>
            </p:cNvPr>
            <p:cNvSpPr txBox="1"/>
            <p:nvPr/>
          </p:nvSpPr>
          <p:spPr>
            <a:xfrm>
              <a:off x="597733" y="3157805"/>
              <a:ext cx="13898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2000" b="1" dirty="0">
                  <a:solidFill>
                    <a:schemeClr val="accent6">
                      <a:lumMod val="50000"/>
                    </a:schemeClr>
                  </a:solidFill>
                </a:rPr>
                <a:t>EZIOLOGIA</a:t>
              </a:r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078B4CEB-53E3-494B-81A5-FE82D29588D1}"/>
                </a:ext>
              </a:extLst>
            </p:cNvPr>
            <p:cNvSpPr txBox="1"/>
            <p:nvPr/>
          </p:nvSpPr>
          <p:spPr>
            <a:xfrm>
              <a:off x="610136" y="3557915"/>
              <a:ext cx="635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2000" b="1" dirty="0">
                  <a:solidFill>
                    <a:schemeClr val="accent6">
                      <a:lumMod val="50000"/>
                    </a:schemeClr>
                  </a:solidFill>
                </a:rPr>
                <a:t>ETA’</a:t>
              </a:r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E23EE213-E4D4-1B45-8A7B-BE1D4FF8B86E}"/>
                </a:ext>
              </a:extLst>
            </p:cNvPr>
            <p:cNvSpPr txBox="1"/>
            <p:nvPr/>
          </p:nvSpPr>
          <p:spPr>
            <a:xfrm>
              <a:off x="597733" y="3943438"/>
              <a:ext cx="18430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2000" b="1" dirty="0">
                  <a:solidFill>
                    <a:schemeClr val="accent6">
                      <a:lumMod val="50000"/>
                    </a:schemeClr>
                  </a:solidFill>
                </a:rPr>
                <a:t>COMOBIDITA’</a:t>
              </a:r>
            </a:p>
          </p:txBody>
        </p: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A062F224-1895-E844-811A-F071A3A0917D}"/>
                </a:ext>
              </a:extLst>
            </p:cNvPr>
            <p:cNvSpPr txBox="1"/>
            <p:nvPr/>
          </p:nvSpPr>
          <p:spPr>
            <a:xfrm>
              <a:off x="597733" y="4347752"/>
              <a:ext cx="2563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2000" b="1" dirty="0">
                  <a:solidFill>
                    <a:schemeClr val="accent6">
                      <a:lumMod val="50000"/>
                    </a:schemeClr>
                  </a:solidFill>
                </a:rPr>
                <a:t>CARATTERISTICHE EEG</a:t>
              </a:r>
            </a:p>
          </p:txBody>
        </p: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2E7EA97B-8B73-BC4A-843F-AE0B8073EA37}"/>
                </a:ext>
              </a:extLst>
            </p:cNvPr>
            <p:cNvSpPr txBox="1"/>
            <p:nvPr/>
          </p:nvSpPr>
          <p:spPr>
            <a:xfrm>
              <a:off x="636745" y="4746738"/>
              <a:ext cx="2563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2000" b="1" dirty="0">
                  <a:solidFill>
                    <a:schemeClr val="accent6">
                      <a:lumMod val="50000"/>
                    </a:schemeClr>
                  </a:solidFill>
                </a:rPr>
                <a:t>STATO DI COSCIENZA</a:t>
              </a:r>
            </a:p>
          </p:txBody>
        </p: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B8192240-1527-F94D-847E-510928396485}"/>
              </a:ext>
            </a:extLst>
          </p:cNvPr>
          <p:cNvGrpSpPr/>
          <p:nvPr/>
        </p:nvGrpSpPr>
        <p:grpSpPr>
          <a:xfrm>
            <a:off x="955597" y="5393901"/>
            <a:ext cx="5296098" cy="1323439"/>
            <a:chOff x="919709" y="5243991"/>
            <a:chExt cx="5296098" cy="1323439"/>
          </a:xfrm>
        </p:grpSpPr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6EED5875-8E6D-DF48-82F4-C26E481FC542}"/>
                </a:ext>
              </a:extLst>
            </p:cNvPr>
            <p:cNvSpPr txBox="1"/>
            <p:nvPr/>
          </p:nvSpPr>
          <p:spPr>
            <a:xfrm>
              <a:off x="1298592" y="5318848"/>
              <a:ext cx="49172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accent6">
                      <a:lumMod val="75000"/>
                    </a:schemeClr>
                  </a:solidFill>
                </a:rPr>
                <a:t>Fattori </a:t>
              </a:r>
              <a:r>
                <a:rPr lang="it-IT" b="1" dirty="0">
                  <a:solidFill>
                    <a:schemeClr val="accent6">
                      <a:lumMod val="50000"/>
                    </a:schemeClr>
                  </a:solidFill>
                </a:rPr>
                <a:t>prognostici sfavorevoli </a:t>
              </a:r>
              <a:r>
                <a:rPr lang="it-IT" dirty="0">
                  <a:solidFill>
                    <a:schemeClr val="accent6">
                      <a:lumMod val="75000"/>
                    </a:schemeClr>
                  </a:solidFill>
                </a:rPr>
                <a:t>sono l’</a:t>
              </a:r>
              <a:r>
                <a:rPr lang="it-IT" b="1" dirty="0">
                  <a:solidFill>
                    <a:schemeClr val="accent6">
                      <a:lumMod val="50000"/>
                    </a:schemeClr>
                  </a:solidFill>
                </a:rPr>
                <a:t>eziologia sintomatica</a:t>
              </a:r>
              <a:r>
                <a:rPr lang="it-IT" dirty="0">
                  <a:solidFill>
                    <a:schemeClr val="accent6">
                      <a:lumMod val="75000"/>
                    </a:schemeClr>
                  </a:solidFill>
                </a:rPr>
                <a:t>, l’</a:t>
              </a:r>
              <a:r>
                <a:rPr lang="it-IT" b="1" dirty="0">
                  <a:solidFill>
                    <a:schemeClr val="accent6">
                      <a:lumMod val="50000"/>
                    </a:schemeClr>
                  </a:solidFill>
                </a:rPr>
                <a:t>età &gt;65 anni</a:t>
              </a:r>
              <a:r>
                <a:rPr lang="it-IT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it-IT" dirty="0">
                  <a:solidFill>
                    <a:schemeClr val="accent6">
                      <a:lumMod val="75000"/>
                    </a:schemeClr>
                  </a:solidFill>
                </a:rPr>
                <a:t>e la </a:t>
              </a:r>
              <a:r>
                <a:rPr lang="it-IT" b="1" dirty="0">
                  <a:solidFill>
                    <a:schemeClr val="accent6">
                      <a:lumMod val="50000"/>
                    </a:schemeClr>
                  </a:solidFill>
                </a:rPr>
                <a:t>compromissione di coscienza</a:t>
              </a:r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B354199B-F5D9-EA47-8BAF-621860B6AEF7}"/>
                </a:ext>
              </a:extLst>
            </p:cNvPr>
            <p:cNvSpPr txBox="1"/>
            <p:nvPr/>
          </p:nvSpPr>
          <p:spPr>
            <a:xfrm rot="20716724">
              <a:off x="919709" y="5243991"/>
              <a:ext cx="54694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0" dirty="0">
                  <a:solidFill>
                    <a:schemeClr val="accent6">
                      <a:lumMod val="50000"/>
                    </a:schemeClr>
                  </a:solidFill>
                  <a:latin typeface="Chalkduster" panose="03050602040202020205" pitchFamily="66" charset="77"/>
                </a:rPr>
                <a:t>!</a:t>
              </a:r>
            </a:p>
          </p:txBody>
        </p:sp>
      </p:grpSp>
      <p:grpSp>
        <p:nvGrpSpPr>
          <p:cNvPr id="49" name="Gruppo 48">
            <a:extLst>
              <a:ext uri="{FF2B5EF4-FFF2-40B4-BE49-F238E27FC236}">
                <a16:creationId xmlns:a16="http://schemas.microsoft.com/office/drawing/2014/main" id="{D6FA2EEA-3941-5646-96B4-C0F04DF1BDE3}"/>
              </a:ext>
            </a:extLst>
          </p:cNvPr>
          <p:cNvGrpSpPr/>
          <p:nvPr/>
        </p:nvGrpSpPr>
        <p:grpSpPr>
          <a:xfrm rot="12237426">
            <a:off x="6097374" y="63471"/>
            <a:ext cx="1073804" cy="959159"/>
            <a:chOff x="1108564" y="4063032"/>
            <a:chExt cx="2355773" cy="2321737"/>
          </a:xfrm>
        </p:grpSpPr>
        <p:sp>
          <p:nvSpPr>
            <p:cNvPr id="50" name="Ovale 49">
              <a:extLst>
                <a:ext uri="{FF2B5EF4-FFF2-40B4-BE49-F238E27FC236}">
                  <a16:creationId xmlns:a16="http://schemas.microsoft.com/office/drawing/2014/main" id="{F2B3FF0E-71C8-AD43-A699-806476585E50}"/>
                </a:ext>
              </a:extLst>
            </p:cNvPr>
            <p:cNvSpPr/>
            <p:nvPr/>
          </p:nvSpPr>
          <p:spPr>
            <a:xfrm>
              <a:off x="1643074" y="4604655"/>
              <a:ext cx="1238491" cy="12384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Trapezio 50">
              <a:extLst>
                <a:ext uri="{FF2B5EF4-FFF2-40B4-BE49-F238E27FC236}">
                  <a16:creationId xmlns:a16="http://schemas.microsoft.com/office/drawing/2014/main" id="{C460D38B-6C2E-4144-B971-F8D1A9D2FEBD}"/>
                </a:ext>
              </a:extLst>
            </p:cNvPr>
            <p:cNvSpPr/>
            <p:nvPr/>
          </p:nvSpPr>
          <p:spPr>
            <a:xfrm rot="16200000">
              <a:off x="1501694" y="4907756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Trapezio 51">
              <a:extLst>
                <a:ext uri="{FF2B5EF4-FFF2-40B4-BE49-F238E27FC236}">
                  <a16:creationId xmlns:a16="http://schemas.microsoft.com/office/drawing/2014/main" id="{E6552BA4-9853-5F4F-8884-4B00C6C88993}"/>
                </a:ext>
              </a:extLst>
            </p:cNvPr>
            <p:cNvSpPr/>
            <p:nvPr/>
          </p:nvSpPr>
          <p:spPr>
            <a:xfrm rot="8205772">
              <a:off x="2730813" y="543902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Trapezio 53">
              <a:extLst>
                <a:ext uri="{FF2B5EF4-FFF2-40B4-BE49-F238E27FC236}">
                  <a16:creationId xmlns:a16="http://schemas.microsoft.com/office/drawing/2014/main" id="{6383445E-BA90-0747-AFB9-5061D21A8B10}"/>
                </a:ext>
              </a:extLst>
            </p:cNvPr>
            <p:cNvSpPr/>
            <p:nvPr/>
          </p:nvSpPr>
          <p:spPr>
            <a:xfrm rot="19071401">
              <a:off x="1698425" y="435312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Trapezio 54">
              <a:extLst>
                <a:ext uri="{FF2B5EF4-FFF2-40B4-BE49-F238E27FC236}">
                  <a16:creationId xmlns:a16="http://schemas.microsoft.com/office/drawing/2014/main" id="{5ECD0A0C-363F-A04C-B95C-AF4C20C6A6A6}"/>
                </a:ext>
              </a:extLst>
            </p:cNvPr>
            <p:cNvSpPr/>
            <p:nvPr/>
          </p:nvSpPr>
          <p:spPr>
            <a:xfrm rot="13323606">
              <a:off x="1701101" y="544261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7" name="Trapezio 76">
              <a:extLst>
                <a:ext uri="{FF2B5EF4-FFF2-40B4-BE49-F238E27FC236}">
                  <a16:creationId xmlns:a16="http://schemas.microsoft.com/office/drawing/2014/main" id="{D6A2B9D5-F2B4-204E-B179-B43518A507C1}"/>
                </a:ext>
              </a:extLst>
            </p:cNvPr>
            <p:cNvSpPr/>
            <p:nvPr/>
          </p:nvSpPr>
          <p:spPr>
            <a:xfrm rot="2408392">
              <a:off x="2730814" y="434601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8" name="Trapezio 77">
              <a:extLst>
                <a:ext uri="{FF2B5EF4-FFF2-40B4-BE49-F238E27FC236}">
                  <a16:creationId xmlns:a16="http://schemas.microsoft.com/office/drawing/2014/main" id="{7E2E74C4-4F57-9641-AD30-C28CBA13B15B}"/>
                </a:ext>
              </a:extLst>
            </p:cNvPr>
            <p:cNvSpPr/>
            <p:nvPr/>
          </p:nvSpPr>
          <p:spPr>
            <a:xfrm rot="10800000">
              <a:off x="2189000" y="5575259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Trapezio 78">
              <a:extLst>
                <a:ext uri="{FF2B5EF4-FFF2-40B4-BE49-F238E27FC236}">
                  <a16:creationId xmlns:a16="http://schemas.microsoft.com/office/drawing/2014/main" id="{16535354-5BE4-B74B-AC8D-3E9691F1E28A}"/>
                </a:ext>
              </a:extLst>
            </p:cNvPr>
            <p:cNvSpPr/>
            <p:nvPr/>
          </p:nvSpPr>
          <p:spPr>
            <a:xfrm rot="5400000">
              <a:off x="2943974" y="491087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0" name="Trapezio 79">
              <a:extLst>
                <a:ext uri="{FF2B5EF4-FFF2-40B4-BE49-F238E27FC236}">
                  <a16:creationId xmlns:a16="http://schemas.microsoft.com/office/drawing/2014/main" id="{521A32E0-472D-DA44-B215-F511BD1E5493}"/>
                </a:ext>
              </a:extLst>
            </p:cNvPr>
            <p:cNvSpPr/>
            <p:nvPr/>
          </p:nvSpPr>
          <p:spPr>
            <a:xfrm>
              <a:off x="2199164" y="4153850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1" name="Ovale 80">
              <a:extLst>
                <a:ext uri="{FF2B5EF4-FFF2-40B4-BE49-F238E27FC236}">
                  <a16:creationId xmlns:a16="http://schemas.microsoft.com/office/drawing/2014/main" id="{023EC30B-8E89-7040-B459-D3CC279253A8}"/>
                </a:ext>
              </a:extLst>
            </p:cNvPr>
            <p:cNvSpPr/>
            <p:nvPr/>
          </p:nvSpPr>
          <p:spPr>
            <a:xfrm>
              <a:off x="1446305" y="432624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Ovale 81">
              <a:extLst>
                <a:ext uri="{FF2B5EF4-FFF2-40B4-BE49-F238E27FC236}">
                  <a16:creationId xmlns:a16="http://schemas.microsoft.com/office/drawing/2014/main" id="{7C71ADD0-0DA5-894A-A997-0F2945820E78}"/>
                </a:ext>
              </a:extLst>
            </p:cNvPr>
            <p:cNvSpPr/>
            <p:nvPr/>
          </p:nvSpPr>
          <p:spPr>
            <a:xfrm>
              <a:off x="2153227" y="406303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3" name="Ovale 82">
              <a:extLst>
                <a:ext uri="{FF2B5EF4-FFF2-40B4-BE49-F238E27FC236}">
                  <a16:creationId xmlns:a16="http://schemas.microsoft.com/office/drawing/2014/main" id="{A57678F7-9DFA-2847-9BDF-4743D2B1F027}"/>
                </a:ext>
              </a:extLst>
            </p:cNvPr>
            <p:cNvSpPr/>
            <p:nvPr/>
          </p:nvSpPr>
          <p:spPr>
            <a:xfrm>
              <a:off x="2887807" y="430682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Ovale 83">
              <a:extLst>
                <a:ext uri="{FF2B5EF4-FFF2-40B4-BE49-F238E27FC236}">
                  <a16:creationId xmlns:a16="http://schemas.microsoft.com/office/drawing/2014/main" id="{A8644AAA-B552-354B-BBDB-B899CD2420E1}"/>
                </a:ext>
              </a:extLst>
            </p:cNvPr>
            <p:cNvSpPr/>
            <p:nvPr/>
          </p:nvSpPr>
          <p:spPr>
            <a:xfrm>
              <a:off x="1108564" y="510552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5" name="Ovale 84">
              <a:extLst>
                <a:ext uri="{FF2B5EF4-FFF2-40B4-BE49-F238E27FC236}">
                  <a16:creationId xmlns:a16="http://schemas.microsoft.com/office/drawing/2014/main" id="{E6886C3C-CA11-D24C-99C7-7A87F46C7C8F}"/>
                </a:ext>
              </a:extLst>
            </p:cNvPr>
            <p:cNvSpPr/>
            <p:nvPr/>
          </p:nvSpPr>
          <p:spPr>
            <a:xfrm>
              <a:off x="1435464" y="586975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6" name="Ovale 85">
              <a:extLst>
                <a:ext uri="{FF2B5EF4-FFF2-40B4-BE49-F238E27FC236}">
                  <a16:creationId xmlns:a16="http://schemas.microsoft.com/office/drawing/2014/main" id="{155C5734-70BE-3342-B077-A162567988D1}"/>
                </a:ext>
              </a:extLst>
            </p:cNvPr>
            <p:cNvSpPr/>
            <p:nvPr/>
          </p:nvSpPr>
          <p:spPr>
            <a:xfrm>
              <a:off x="2128665" y="6163737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7" name="Ovale 86">
              <a:extLst>
                <a:ext uri="{FF2B5EF4-FFF2-40B4-BE49-F238E27FC236}">
                  <a16:creationId xmlns:a16="http://schemas.microsoft.com/office/drawing/2014/main" id="{3074C289-F7F7-ED4B-AEF5-1B8DD576F605}"/>
                </a:ext>
              </a:extLst>
            </p:cNvPr>
            <p:cNvSpPr/>
            <p:nvPr/>
          </p:nvSpPr>
          <p:spPr>
            <a:xfrm>
              <a:off x="2876799" y="5845870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8" name="Ovale 87">
              <a:extLst>
                <a:ext uri="{FF2B5EF4-FFF2-40B4-BE49-F238E27FC236}">
                  <a16:creationId xmlns:a16="http://schemas.microsoft.com/office/drawing/2014/main" id="{75CA9CB9-9F2B-5044-A566-BD55374893A2}"/>
                </a:ext>
              </a:extLst>
            </p:cNvPr>
            <p:cNvSpPr/>
            <p:nvPr/>
          </p:nvSpPr>
          <p:spPr>
            <a:xfrm>
              <a:off x="3244418" y="5100991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9" name="Ovale 88">
              <a:extLst>
                <a:ext uri="{FF2B5EF4-FFF2-40B4-BE49-F238E27FC236}">
                  <a16:creationId xmlns:a16="http://schemas.microsoft.com/office/drawing/2014/main" id="{617BD278-74A6-874F-BC67-DC57A24A8515}"/>
                </a:ext>
              </a:extLst>
            </p:cNvPr>
            <p:cNvSpPr/>
            <p:nvPr/>
          </p:nvSpPr>
          <p:spPr>
            <a:xfrm>
              <a:off x="1865753" y="4689911"/>
              <a:ext cx="494406" cy="53318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0" name="Ovale 89">
              <a:extLst>
                <a:ext uri="{FF2B5EF4-FFF2-40B4-BE49-F238E27FC236}">
                  <a16:creationId xmlns:a16="http://schemas.microsoft.com/office/drawing/2014/main" id="{09A06445-1C42-D844-A296-076AF6B35948}"/>
                </a:ext>
              </a:extLst>
            </p:cNvPr>
            <p:cNvSpPr/>
            <p:nvPr/>
          </p:nvSpPr>
          <p:spPr>
            <a:xfrm>
              <a:off x="1845834" y="5280471"/>
              <a:ext cx="254440" cy="2619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1" name="Ovale 90">
              <a:extLst>
                <a:ext uri="{FF2B5EF4-FFF2-40B4-BE49-F238E27FC236}">
                  <a16:creationId xmlns:a16="http://schemas.microsoft.com/office/drawing/2014/main" id="{312AE482-BE22-8A46-BFAD-A46217DA7F2E}"/>
                </a:ext>
              </a:extLst>
            </p:cNvPr>
            <p:cNvSpPr/>
            <p:nvPr/>
          </p:nvSpPr>
          <p:spPr>
            <a:xfrm>
              <a:off x="2427548" y="4832036"/>
              <a:ext cx="254440" cy="2619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962117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8C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C2F1C51-4EBB-DD43-8B5B-C1EDC596B472}"/>
              </a:ext>
            </a:extLst>
          </p:cNvPr>
          <p:cNvSpPr/>
          <p:nvPr/>
        </p:nvSpPr>
        <p:spPr>
          <a:xfrm>
            <a:off x="0" y="0"/>
            <a:ext cx="7199313" cy="719931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7" name="Rettangolo 356">
            <a:extLst>
              <a:ext uri="{FF2B5EF4-FFF2-40B4-BE49-F238E27FC236}">
                <a16:creationId xmlns:a16="http://schemas.microsoft.com/office/drawing/2014/main" id="{E949908E-6D77-F148-81BE-44E0872F804A}"/>
              </a:ext>
            </a:extLst>
          </p:cNvPr>
          <p:cNvSpPr/>
          <p:nvPr/>
        </p:nvSpPr>
        <p:spPr>
          <a:xfrm>
            <a:off x="-469734" y="197606"/>
            <a:ext cx="6201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Stato epilettico e COVID-19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3030E540-D563-454F-9C31-F514D9141571}"/>
              </a:ext>
            </a:extLst>
          </p:cNvPr>
          <p:cNvSpPr/>
          <p:nvPr/>
        </p:nvSpPr>
        <p:spPr>
          <a:xfrm>
            <a:off x="254529" y="1225905"/>
            <a:ext cx="6640207" cy="5394581"/>
          </a:xfrm>
          <a:custGeom>
            <a:avLst/>
            <a:gdLst>
              <a:gd name="connsiteX0" fmla="*/ 0 w 6640207"/>
              <a:gd name="connsiteY0" fmla="*/ 899115 h 5394581"/>
              <a:gd name="connsiteX1" fmla="*/ 899115 w 6640207"/>
              <a:gd name="connsiteY1" fmla="*/ 0 h 5394581"/>
              <a:gd name="connsiteX2" fmla="*/ 1340273 w 6640207"/>
              <a:gd name="connsiteY2" fmla="*/ 0 h 5394581"/>
              <a:gd name="connsiteX3" fmla="*/ 1733011 w 6640207"/>
              <a:gd name="connsiteY3" fmla="*/ 0 h 5394581"/>
              <a:gd name="connsiteX4" fmla="*/ 2174169 w 6640207"/>
              <a:gd name="connsiteY4" fmla="*/ 0 h 5394581"/>
              <a:gd name="connsiteX5" fmla="*/ 2663747 w 6640207"/>
              <a:gd name="connsiteY5" fmla="*/ 0 h 5394581"/>
              <a:gd name="connsiteX6" fmla="*/ 3201744 w 6640207"/>
              <a:gd name="connsiteY6" fmla="*/ 0 h 5394581"/>
              <a:gd name="connsiteX7" fmla="*/ 3642902 w 6640207"/>
              <a:gd name="connsiteY7" fmla="*/ 0 h 5394581"/>
              <a:gd name="connsiteX8" fmla="*/ 4277739 w 6640207"/>
              <a:gd name="connsiteY8" fmla="*/ 0 h 5394581"/>
              <a:gd name="connsiteX9" fmla="*/ 4815736 w 6640207"/>
              <a:gd name="connsiteY9" fmla="*/ 0 h 5394581"/>
              <a:gd name="connsiteX10" fmla="*/ 5741092 w 6640207"/>
              <a:gd name="connsiteY10" fmla="*/ 0 h 5394581"/>
              <a:gd name="connsiteX11" fmla="*/ 6640207 w 6640207"/>
              <a:gd name="connsiteY11" fmla="*/ 899115 h 5394581"/>
              <a:gd name="connsiteX12" fmla="*/ 6640207 w 6640207"/>
              <a:gd name="connsiteY12" fmla="*/ 1570434 h 5394581"/>
              <a:gd name="connsiteX13" fmla="*/ 6640207 w 6640207"/>
              <a:gd name="connsiteY13" fmla="*/ 2097899 h 5394581"/>
              <a:gd name="connsiteX14" fmla="*/ 6640207 w 6640207"/>
              <a:gd name="connsiteY14" fmla="*/ 2697291 h 5394581"/>
              <a:gd name="connsiteX15" fmla="*/ 6640207 w 6640207"/>
              <a:gd name="connsiteY15" fmla="*/ 3188792 h 5394581"/>
              <a:gd name="connsiteX16" fmla="*/ 6640207 w 6640207"/>
              <a:gd name="connsiteY16" fmla="*/ 3860111 h 5394581"/>
              <a:gd name="connsiteX17" fmla="*/ 6640207 w 6640207"/>
              <a:gd name="connsiteY17" fmla="*/ 4495466 h 5394581"/>
              <a:gd name="connsiteX18" fmla="*/ 5741092 w 6640207"/>
              <a:gd name="connsiteY18" fmla="*/ 5394581 h 5394581"/>
              <a:gd name="connsiteX19" fmla="*/ 5203095 w 6640207"/>
              <a:gd name="connsiteY19" fmla="*/ 5394581 h 5394581"/>
              <a:gd name="connsiteX20" fmla="*/ 4665097 w 6640207"/>
              <a:gd name="connsiteY20" fmla="*/ 5394581 h 5394581"/>
              <a:gd name="connsiteX21" fmla="*/ 4078680 w 6640207"/>
              <a:gd name="connsiteY21" fmla="*/ 5394581 h 5394581"/>
              <a:gd name="connsiteX22" fmla="*/ 3443843 w 6640207"/>
              <a:gd name="connsiteY22" fmla="*/ 5394581 h 5394581"/>
              <a:gd name="connsiteX23" fmla="*/ 2857426 w 6640207"/>
              <a:gd name="connsiteY23" fmla="*/ 5394581 h 5394581"/>
              <a:gd name="connsiteX24" fmla="*/ 2222589 w 6640207"/>
              <a:gd name="connsiteY24" fmla="*/ 5394581 h 5394581"/>
              <a:gd name="connsiteX25" fmla="*/ 1636171 w 6640207"/>
              <a:gd name="connsiteY25" fmla="*/ 5394581 h 5394581"/>
              <a:gd name="connsiteX26" fmla="*/ 899115 w 6640207"/>
              <a:gd name="connsiteY26" fmla="*/ 5394581 h 5394581"/>
              <a:gd name="connsiteX27" fmla="*/ 0 w 6640207"/>
              <a:gd name="connsiteY27" fmla="*/ 4495466 h 5394581"/>
              <a:gd name="connsiteX28" fmla="*/ 0 w 6640207"/>
              <a:gd name="connsiteY28" fmla="*/ 3824147 h 5394581"/>
              <a:gd name="connsiteX29" fmla="*/ 0 w 6640207"/>
              <a:gd name="connsiteY29" fmla="*/ 3332646 h 5394581"/>
              <a:gd name="connsiteX30" fmla="*/ 0 w 6640207"/>
              <a:gd name="connsiteY30" fmla="*/ 2805181 h 5394581"/>
              <a:gd name="connsiteX31" fmla="*/ 0 w 6640207"/>
              <a:gd name="connsiteY31" fmla="*/ 2277716 h 5394581"/>
              <a:gd name="connsiteX32" fmla="*/ 0 w 6640207"/>
              <a:gd name="connsiteY32" fmla="*/ 1678324 h 5394581"/>
              <a:gd name="connsiteX33" fmla="*/ 0 w 6640207"/>
              <a:gd name="connsiteY33" fmla="*/ 899115 h 5394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640207" h="5394581" fill="none" extrusionOk="0">
                <a:moveTo>
                  <a:pt x="0" y="899115"/>
                </a:moveTo>
                <a:cubicBezTo>
                  <a:pt x="2380" y="392161"/>
                  <a:pt x="373566" y="-934"/>
                  <a:pt x="899115" y="0"/>
                </a:cubicBezTo>
                <a:cubicBezTo>
                  <a:pt x="1115446" y="-50919"/>
                  <a:pt x="1134918" y="7684"/>
                  <a:pt x="1340273" y="0"/>
                </a:cubicBezTo>
                <a:cubicBezTo>
                  <a:pt x="1545628" y="-7684"/>
                  <a:pt x="1602807" y="24194"/>
                  <a:pt x="1733011" y="0"/>
                </a:cubicBezTo>
                <a:cubicBezTo>
                  <a:pt x="1863215" y="-24194"/>
                  <a:pt x="2074149" y="51337"/>
                  <a:pt x="2174169" y="0"/>
                </a:cubicBezTo>
                <a:cubicBezTo>
                  <a:pt x="2274189" y="-51337"/>
                  <a:pt x="2447073" y="36321"/>
                  <a:pt x="2663747" y="0"/>
                </a:cubicBezTo>
                <a:cubicBezTo>
                  <a:pt x="2880421" y="-36321"/>
                  <a:pt x="3021509" y="2366"/>
                  <a:pt x="3201744" y="0"/>
                </a:cubicBezTo>
                <a:cubicBezTo>
                  <a:pt x="3381979" y="-2366"/>
                  <a:pt x="3503720" y="40093"/>
                  <a:pt x="3642902" y="0"/>
                </a:cubicBezTo>
                <a:cubicBezTo>
                  <a:pt x="3782084" y="-40093"/>
                  <a:pt x="4085464" y="10922"/>
                  <a:pt x="4277739" y="0"/>
                </a:cubicBezTo>
                <a:cubicBezTo>
                  <a:pt x="4470014" y="-10922"/>
                  <a:pt x="4576155" y="10081"/>
                  <a:pt x="4815736" y="0"/>
                </a:cubicBezTo>
                <a:cubicBezTo>
                  <a:pt x="5055317" y="-10081"/>
                  <a:pt x="5340669" y="56310"/>
                  <a:pt x="5741092" y="0"/>
                </a:cubicBezTo>
                <a:cubicBezTo>
                  <a:pt x="6175538" y="-71076"/>
                  <a:pt x="6697427" y="340634"/>
                  <a:pt x="6640207" y="899115"/>
                </a:cubicBezTo>
                <a:cubicBezTo>
                  <a:pt x="6708419" y="1133471"/>
                  <a:pt x="6620413" y="1392069"/>
                  <a:pt x="6640207" y="1570434"/>
                </a:cubicBezTo>
                <a:cubicBezTo>
                  <a:pt x="6660001" y="1748799"/>
                  <a:pt x="6599395" y="1953469"/>
                  <a:pt x="6640207" y="2097899"/>
                </a:cubicBezTo>
                <a:cubicBezTo>
                  <a:pt x="6681019" y="2242329"/>
                  <a:pt x="6581936" y="2438311"/>
                  <a:pt x="6640207" y="2697291"/>
                </a:cubicBezTo>
                <a:cubicBezTo>
                  <a:pt x="6698478" y="2956271"/>
                  <a:pt x="6636553" y="2984809"/>
                  <a:pt x="6640207" y="3188792"/>
                </a:cubicBezTo>
                <a:cubicBezTo>
                  <a:pt x="6643861" y="3392775"/>
                  <a:pt x="6608229" y="3598730"/>
                  <a:pt x="6640207" y="3860111"/>
                </a:cubicBezTo>
                <a:cubicBezTo>
                  <a:pt x="6672185" y="4121492"/>
                  <a:pt x="6636955" y="4228436"/>
                  <a:pt x="6640207" y="4495466"/>
                </a:cubicBezTo>
                <a:cubicBezTo>
                  <a:pt x="6647558" y="4963580"/>
                  <a:pt x="6269292" y="5275768"/>
                  <a:pt x="5741092" y="5394581"/>
                </a:cubicBezTo>
                <a:cubicBezTo>
                  <a:pt x="5531852" y="5436120"/>
                  <a:pt x="5342622" y="5391133"/>
                  <a:pt x="5203095" y="5394581"/>
                </a:cubicBezTo>
                <a:cubicBezTo>
                  <a:pt x="5063568" y="5398029"/>
                  <a:pt x="4777689" y="5350097"/>
                  <a:pt x="4665097" y="5394581"/>
                </a:cubicBezTo>
                <a:cubicBezTo>
                  <a:pt x="4552505" y="5439065"/>
                  <a:pt x="4295793" y="5394155"/>
                  <a:pt x="4078680" y="5394581"/>
                </a:cubicBezTo>
                <a:cubicBezTo>
                  <a:pt x="3861567" y="5395007"/>
                  <a:pt x="3575057" y="5368406"/>
                  <a:pt x="3443843" y="5394581"/>
                </a:cubicBezTo>
                <a:cubicBezTo>
                  <a:pt x="3312629" y="5420756"/>
                  <a:pt x="3032853" y="5333183"/>
                  <a:pt x="2857426" y="5394581"/>
                </a:cubicBezTo>
                <a:cubicBezTo>
                  <a:pt x="2681999" y="5455979"/>
                  <a:pt x="2352978" y="5345511"/>
                  <a:pt x="2222589" y="5394581"/>
                </a:cubicBezTo>
                <a:cubicBezTo>
                  <a:pt x="2092200" y="5443651"/>
                  <a:pt x="1904072" y="5347468"/>
                  <a:pt x="1636171" y="5394581"/>
                </a:cubicBezTo>
                <a:cubicBezTo>
                  <a:pt x="1368270" y="5441694"/>
                  <a:pt x="1184444" y="5345305"/>
                  <a:pt x="899115" y="5394581"/>
                </a:cubicBezTo>
                <a:cubicBezTo>
                  <a:pt x="405428" y="5358088"/>
                  <a:pt x="-41247" y="5051941"/>
                  <a:pt x="0" y="4495466"/>
                </a:cubicBezTo>
                <a:cubicBezTo>
                  <a:pt x="-77997" y="4247627"/>
                  <a:pt x="9935" y="4061805"/>
                  <a:pt x="0" y="3824147"/>
                </a:cubicBezTo>
                <a:cubicBezTo>
                  <a:pt x="-9935" y="3586489"/>
                  <a:pt x="9851" y="3569333"/>
                  <a:pt x="0" y="3332646"/>
                </a:cubicBezTo>
                <a:cubicBezTo>
                  <a:pt x="-9851" y="3095959"/>
                  <a:pt x="29061" y="3042491"/>
                  <a:pt x="0" y="2805181"/>
                </a:cubicBezTo>
                <a:cubicBezTo>
                  <a:pt x="-29061" y="2567872"/>
                  <a:pt x="63269" y="2424885"/>
                  <a:pt x="0" y="2277716"/>
                </a:cubicBezTo>
                <a:cubicBezTo>
                  <a:pt x="-63269" y="2130547"/>
                  <a:pt x="51614" y="1904181"/>
                  <a:pt x="0" y="1678324"/>
                </a:cubicBezTo>
                <a:cubicBezTo>
                  <a:pt x="-51614" y="1452467"/>
                  <a:pt x="45186" y="1162688"/>
                  <a:pt x="0" y="899115"/>
                </a:cubicBezTo>
                <a:close/>
              </a:path>
              <a:path w="6640207" h="5394581" stroke="0" extrusionOk="0">
                <a:moveTo>
                  <a:pt x="0" y="899115"/>
                </a:moveTo>
                <a:cubicBezTo>
                  <a:pt x="-93461" y="344898"/>
                  <a:pt x="339499" y="23663"/>
                  <a:pt x="899115" y="0"/>
                </a:cubicBezTo>
                <a:cubicBezTo>
                  <a:pt x="1139393" y="-10004"/>
                  <a:pt x="1363441" y="35404"/>
                  <a:pt x="1533952" y="0"/>
                </a:cubicBezTo>
                <a:cubicBezTo>
                  <a:pt x="1704463" y="-35404"/>
                  <a:pt x="1884280" y="44242"/>
                  <a:pt x="2023530" y="0"/>
                </a:cubicBezTo>
                <a:cubicBezTo>
                  <a:pt x="2162780" y="-44242"/>
                  <a:pt x="2346050" y="40692"/>
                  <a:pt x="2464688" y="0"/>
                </a:cubicBezTo>
                <a:cubicBezTo>
                  <a:pt x="2583326" y="-40692"/>
                  <a:pt x="2824119" y="44134"/>
                  <a:pt x="3051105" y="0"/>
                </a:cubicBezTo>
                <a:cubicBezTo>
                  <a:pt x="3278091" y="-44134"/>
                  <a:pt x="3356523" y="26262"/>
                  <a:pt x="3540682" y="0"/>
                </a:cubicBezTo>
                <a:cubicBezTo>
                  <a:pt x="3724841" y="-26262"/>
                  <a:pt x="4007563" y="2298"/>
                  <a:pt x="4175519" y="0"/>
                </a:cubicBezTo>
                <a:cubicBezTo>
                  <a:pt x="4343475" y="-2298"/>
                  <a:pt x="4484429" y="32664"/>
                  <a:pt x="4616677" y="0"/>
                </a:cubicBezTo>
                <a:cubicBezTo>
                  <a:pt x="4748925" y="-32664"/>
                  <a:pt x="5118332" y="22172"/>
                  <a:pt x="5251514" y="0"/>
                </a:cubicBezTo>
                <a:cubicBezTo>
                  <a:pt x="5384696" y="-22172"/>
                  <a:pt x="5573516" y="5152"/>
                  <a:pt x="5741092" y="0"/>
                </a:cubicBezTo>
                <a:cubicBezTo>
                  <a:pt x="6177114" y="-3463"/>
                  <a:pt x="6680731" y="291419"/>
                  <a:pt x="6640207" y="899115"/>
                </a:cubicBezTo>
                <a:cubicBezTo>
                  <a:pt x="6683377" y="1030575"/>
                  <a:pt x="6608991" y="1325808"/>
                  <a:pt x="6640207" y="1534470"/>
                </a:cubicBezTo>
                <a:cubicBezTo>
                  <a:pt x="6671423" y="1743132"/>
                  <a:pt x="6636428" y="1888920"/>
                  <a:pt x="6640207" y="2205789"/>
                </a:cubicBezTo>
                <a:cubicBezTo>
                  <a:pt x="6643986" y="2522658"/>
                  <a:pt x="6634027" y="2636920"/>
                  <a:pt x="6640207" y="2877108"/>
                </a:cubicBezTo>
                <a:cubicBezTo>
                  <a:pt x="6646387" y="3117296"/>
                  <a:pt x="6592909" y="3258724"/>
                  <a:pt x="6640207" y="3404573"/>
                </a:cubicBezTo>
                <a:cubicBezTo>
                  <a:pt x="6687505" y="3550423"/>
                  <a:pt x="6597043" y="4266231"/>
                  <a:pt x="6640207" y="4495466"/>
                </a:cubicBezTo>
                <a:cubicBezTo>
                  <a:pt x="6597275" y="4904519"/>
                  <a:pt x="6243344" y="5317692"/>
                  <a:pt x="5741092" y="5394581"/>
                </a:cubicBezTo>
                <a:cubicBezTo>
                  <a:pt x="5529689" y="5452806"/>
                  <a:pt x="5289173" y="5327797"/>
                  <a:pt x="5154675" y="5394581"/>
                </a:cubicBezTo>
                <a:cubicBezTo>
                  <a:pt x="5020177" y="5461365"/>
                  <a:pt x="4932497" y="5372119"/>
                  <a:pt x="4713517" y="5394581"/>
                </a:cubicBezTo>
                <a:cubicBezTo>
                  <a:pt x="4494537" y="5417043"/>
                  <a:pt x="4335865" y="5364653"/>
                  <a:pt x="4078680" y="5394581"/>
                </a:cubicBezTo>
                <a:cubicBezTo>
                  <a:pt x="3821495" y="5424509"/>
                  <a:pt x="3713993" y="5354533"/>
                  <a:pt x="3540682" y="5394581"/>
                </a:cubicBezTo>
                <a:cubicBezTo>
                  <a:pt x="3367371" y="5434629"/>
                  <a:pt x="3268572" y="5348787"/>
                  <a:pt x="3099525" y="5394581"/>
                </a:cubicBezTo>
                <a:cubicBezTo>
                  <a:pt x="2930478" y="5440375"/>
                  <a:pt x="2681980" y="5374944"/>
                  <a:pt x="2561527" y="5394581"/>
                </a:cubicBezTo>
                <a:cubicBezTo>
                  <a:pt x="2441074" y="5414218"/>
                  <a:pt x="2267105" y="5369718"/>
                  <a:pt x="2168789" y="5394581"/>
                </a:cubicBezTo>
                <a:cubicBezTo>
                  <a:pt x="2070473" y="5419444"/>
                  <a:pt x="1968382" y="5355483"/>
                  <a:pt x="1776051" y="5394581"/>
                </a:cubicBezTo>
                <a:cubicBezTo>
                  <a:pt x="1583720" y="5433679"/>
                  <a:pt x="1152587" y="5351581"/>
                  <a:pt x="899115" y="5394581"/>
                </a:cubicBezTo>
                <a:cubicBezTo>
                  <a:pt x="514418" y="5433734"/>
                  <a:pt x="37432" y="5118119"/>
                  <a:pt x="0" y="4495466"/>
                </a:cubicBezTo>
                <a:cubicBezTo>
                  <a:pt x="-32312" y="4371208"/>
                  <a:pt x="17324" y="4243615"/>
                  <a:pt x="0" y="4003965"/>
                </a:cubicBezTo>
                <a:cubicBezTo>
                  <a:pt x="-17324" y="3764315"/>
                  <a:pt x="23963" y="3569562"/>
                  <a:pt x="0" y="3368609"/>
                </a:cubicBezTo>
                <a:cubicBezTo>
                  <a:pt x="-23963" y="3167656"/>
                  <a:pt x="47471" y="2981117"/>
                  <a:pt x="0" y="2877108"/>
                </a:cubicBezTo>
                <a:cubicBezTo>
                  <a:pt x="-47471" y="2773099"/>
                  <a:pt x="13111" y="2497572"/>
                  <a:pt x="0" y="2241753"/>
                </a:cubicBezTo>
                <a:cubicBezTo>
                  <a:pt x="-13111" y="1985934"/>
                  <a:pt x="51890" y="1916115"/>
                  <a:pt x="0" y="1714288"/>
                </a:cubicBezTo>
                <a:cubicBezTo>
                  <a:pt x="-51890" y="1512462"/>
                  <a:pt x="28766" y="1254571"/>
                  <a:pt x="0" y="899115"/>
                </a:cubicBezTo>
                <a:close/>
              </a:path>
            </a:pathLst>
          </a:custGeom>
          <a:solidFill>
            <a:schemeClr val="bg1"/>
          </a:solidFill>
          <a:ln w="1714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3" name="Elemento grafico 52" descr="Ricerca">
            <a:extLst>
              <a:ext uri="{FF2B5EF4-FFF2-40B4-BE49-F238E27FC236}">
                <a16:creationId xmlns:a16="http://schemas.microsoft.com/office/drawing/2014/main" id="{607A458F-6119-1C46-9E12-4E2E6EF5E75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90995">
            <a:off x="2636605" y="2143695"/>
            <a:ext cx="5877693" cy="5877693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E87FBF5-6FB8-6D46-9ABD-0F23B5F9CABA}"/>
              </a:ext>
            </a:extLst>
          </p:cNvPr>
          <p:cNvSpPr txBox="1"/>
          <p:nvPr/>
        </p:nvSpPr>
        <p:spPr>
          <a:xfrm>
            <a:off x="178210" y="6824745"/>
            <a:ext cx="2650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COVID-</a:t>
            </a:r>
            <a:r>
              <a:rPr lang="it-IT" sz="16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19 </a:t>
            </a:r>
            <a:r>
              <a:rPr lang="it-IT" sz="11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Expert opinion </a:t>
            </a:r>
            <a:r>
              <a:rPr lang="it-IT" sz="1100" b="1" dirty="0" err="1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tips</a:t>
            </a:r>
            <a:endParaRPr lang="it-IT" sz="11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EDDC184-2D7F-7F48-B1EA-34F08618AD06}"/>
              </a:ext>
            </a:extLst>
          </p:cNvPr>
          <p:cNvSpPr txBox="1"/>
          <p:nvPr/>
        </p:nvSpPr>
        <p:spPr>
          <a:xfrm>
            <a:off x="1636680" y="1423804"/>
            <a:ext cx="3938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Chalkduster" panose="03050602040202020205" pitchFamily="66" charset="77"/>
              </a:rPr>
              <a:t>ADATTARE IL TRATTAMENTO</a:t>
            </a:r>
            <a:endParaRPr lang="it-IT" dirty="0">
              <a:latin typeface="Chalkduster" panose="03050602040202020205" pitchFamily="66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BE6BE25-D0D7-A744-9A3C-65706FB2E6DE}"/>
              </a:ext>
            </a:extLst>
          </p:cNvPr>
          <p:cNvSpPr txBox="1"/>
          <p:nvPr/>
        </p:nvSpPr>
        <p:spPr>
          <a:xfrm rot="20716724">
            <a:off x="1149666" y="1283265"/>
            <a:ext cx="607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>
                <a:solidFill>
                  <a:schemeClr val="accent6">
                    <a:lumMod val="50000"/>
                  </a:schemeClr>
                </a:solidFill>
                <a:latin typeface="Chalkduster" panose="03050602040202020205" pitchFamily="66" charset="77"/>
              </a:rPr>
              <a:t>3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D4AF819-5BA3-BB45-BF55-C554B16AF493}"/>
              </a:ext>
            </a:extLst>
          </p:cNvPr>
          <p:cNvSpPr txBox="1"/>
          <p:nvPr/>
        </p:nvSpPr>
        <p:spPr>
          <a:xfrm>
            <a:off x="369831" y="5623501"/>
            <a:ext cx="6459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accent6">
                    <a:lumMod val="75000"/>
                  </a:schemeClr>
                </a:solidFill>
              </a:rPr>
              <a:t>La </a:t>
            </a: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</a:rPr>
              <a:t>ECMO (ossigenazione extracorporea a membrana)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</a:rPr>
              <a:t> può definire una </a:t>
            </a: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</a:rPr>
              <a:t>variazione dei livelli plasmatici dei farmaci utilizzati nel trattamento dello SE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</a:rPr>
              <a:t>, soprattutto quelli ad alto tasso di legame alle proteine plasmatiche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35190491-9933-8D4E-B70C-738D2A303830}"/>
              </a:ext>
            </a:extLst>
          </p:cNvPr>
          <p:cNvSpPr txBox="1"/>
          <p:nvPr/>
        </p:nvSpPr>
        <p:spPr>
          <a:xfrm>
            <a:off x="1578252" y="2121820"/>
            <a:ext cx="5163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schemeClr val="accent6">
                    <a:lumMod val="75000"/>
                  </a:schemeClr>
                </a:solidFill>
              </a:rPr>
              <a:t>Le </a:t>
            </a: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</a:rPr>
              <a:t>benzodiazepine (LZP/DZP) 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</a:rPr>
              <a:t>rappresentano sempre il primo </a:t>
            </a:r>
            <a:r>
              <a:rPr lang="it-IT" sz="1600" dirty="0" err="1">
                <a:solidFill>
                  <a:schemeClr val="accent6">
                    <a:lumMod val="75000"/>
                  </a:schemeClr>
                </a:solidFill>
              </a:rPr>
              <a:t>step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</a:rPr>
              <a:t> nel trattamento. Meglio </a:t>
            </a: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</a:rPr>
              <a:t>evitare DBZ a lunga emivita 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</a:rPr>
              <a:t>poiché interagiscono con i farmaci comunemente usati nel trattamento del COVID-19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ACB81C19-04B3-EE49-BF00-3560CACD2D5A}"/>
              </a:ext>
            </a:extLst>
          </p:cNvPr>
          <p:cNvSpPr/>
          <p:nvPr/>
        </p:nvSpPr>
        <p:spPr>
          <a:xfrm>
            <a:off x="427467" y="2410097"/>
            <a:ext cx="1068216" cy="504341"/>
          </a:xfrm>
          <a:prstGeom prst="roundRect">
            <a:avLst/>
          </a:prstGeom>
          <a:solidFill>
            <a:srgbClr val="218C22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I LINEA</a:t>
            </a:r>
          </a:p>
        </p:txBody>
      </p:sp>
      <p:sp>
        <p:nvSpPr>
          <p:cNvPr id="42" name="Rettangolo con angoli arrotondati 41">
            <a:extLst>
              <a:ext uri="{FF2B5EF4-FFF2-40B4-BE49-F238E27FC236}">
                <a16:creationId xmlns:a16="http://schemas.microsoft.com/office/drawing/2014/main" id="{B9634CFC-AED9-064B-88FD-ED2421CB6529}"/>
              </a:ext>
            </a:extLst>
          </p:cNvPr>
          <p:cNvSpPr/>
          <p:nvPr/>
        </p:nvSpPr>
        <p:spPr>
          <a:xfrm>
            <a:off x="431974" y="3449021"/>
            <a:ext cx="1068216" cy="504341"/>
          </a:xfrm>
          <a:prstGeom prst="roundRect">
            <a:avLst/>
          </a:prstGeom>
          <a:solidFill>
            <a:srgbClr val="218C22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II LINEA</a:t>
            </a:r>
          </a:p>
        </p:txBody>
      </p:sp>
      <p:sp>
        <p:nvSpPr>
          <p:cNvPr id="43" name="Rettangolo con angoli arrotondati 42">
            <a:extLst>
              <a:ext uri="{FF2B5EF4-FFF2-40B4-BE49-F238E27FC236}">
                <a16:creationId xmlns:a16="http://schemas.microsoft.com/office/drawing/2014/main" id="{1E41F2DF-E9E2-8841-900D-7E997C6230CB}"/>
              </a:ext>
            </a:extLst>
          </p:cNvPr>
          <p:cNvSpPr/>
          <p:nvPr/>
        </p:nvSpPr>
        <p:spPr>
          <a:xfrm>
            <a:off x="431974" y="4566315"/>
            <a:ext cx="1068216" cy="504341"/>
          </a:xfrm>
          <a:prstGeom prst="roundRect">
            <a:avLst/>
          </a:prstGeom>
          <a:solidFill>
            <a:srgbClr val="218C22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III LINEA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A57422AD-7281-DB4F-8597-DE0F63B6854C}"/>
              </a:ext>
            </a:extLst>
          </p:cNvPr>
          <p:cNvSpPr txBox="1"/>
          <p:nvPr/>
        </p:nvSpPr>
        <p:spPr>
          <a:xfrm>
            <a:off x="1582759" y="3252653"/>
            <a:ext cx="5163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 err="1">
                <a:solidFill>
                  <a:schemeClr val="accent6">
                    <a:lumMod val="50000"/>
                  </a:schemeClr>
                </a:solidFill>
              </a:rPr>
              <a:t>Fenitoina</a:t>
            </a: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1600" b="1" dirty="0" err="1">
                <a:solidFill>
                  <a:schemeClr val="accent6">
                    <a:lumMod val="50000"/>
                  </a:schemeClr>
                </a:solidFill>
              </a:rPr>
              <a:t>Fenobarbital</a:t>
            </a: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</a:rPr>
              <a:t>presentano </a:t>
            </a: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</a:rPr>
              <a:t>interazioni con i farmaci anti-virali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</a:rPr>
              <a:t>. Nel caso di utilizzo di </a:t>
            </a:r>
            <a:r>
              <a:rPr lang="it-IT" sz="1600" b="1" dirty="0" err="1">
                <a:solidFill>
                  <a:schemeClr val="accent6">
                    <a:lumMod val="50000"/>
                  </a:schemeClr>
                </a:solidFill>
              </a:rPr>
              <a:t>Lacosamide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</a:rPr>
              <a:t>utile monitoraggio cardiologico 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</a:rPr>
              <a:t>soprattutto se pazienti in terapia con </a:t>
            </a:r>
            <a:r>
              <a:rPr lang="it-IT" sz="1600" dirty="0" err="1">
                <a:solidFill>
                  <a:schemeClr val="accent6">
                    <a:lumMod val="75000"/>
                  </a:schemeClr>
                </a:solidFill>
              </a:rPr>
              <a:t>idrossiclorochina</a:t>
            </a:r>
            <a:endParaRPr lang="it-IT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47E8E833-B07B-8B49-8B37-03B3F8AAA2E4}"/>
              </a:ext>
            </a:extLst>
          </p:cNvPr>
          <p:cNvSpPr txBox="1"/>
          <p:nvPr/>
        </p:nvSpPr>
        <p:spPr>
          <a:xfrm>
            <a:off x="1578252" y="4409180"/>
            <a:ext cx="5163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schemeClr val="accent6">
                    <a:lumMod val="75000"/>
                  </a:schemeClr>
                </a:solidFill>
              </a:rPr>
              <a:t>Valutare rischi e benefici del trattamento sedativo. Considerare l’utilizzo di </a:t>
            </a:r>
            <a:r>
              <a:rPr lang="it-IT" sz="1600" b="1" dirty="0" err="1">
                <a:solidFill>
                  <a:schemeClr val="accent6">
                    <a:lumMod val="50000"/>
                  </a:schemeClr>
                </a:solidFill>
              </a:rPr>
              <a:t>Ketamina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</a:rPr>
              <a:t> essendo questa utile nel contesto dello </a:t>
            </a:r>
            <a:r>
              <a:rPr lang="it-IT" sz="1600" b="1" i="1" dirty="0" err="1">
                <a:solidFill>
                  <a:schemeClr val="accent6">
                    <a:lumMod val="50000"/>
                  </a:schemeClr>
                </a:solidFill>
              </a:rPr>
              <a:t>storm</a:t>
            </a:r>
            <a:r>
              <a:rPr lang="it-IT" sz="1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1600" b="1" i="1" dirty="0" err="1">
                <a:solidFill>
                  <a:schemeClr val="accent6">
                    <a:lumMod val="50000"/>
                  </a:schemeClr>
                </a:solidFill>
              </a:rPr>
              <a:t>citochinico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</a:rPr>
              <a:t>. Valutare inoltre l’utilizzo del </a:t>
            </a:r>
            <a:r>
              <a:rPr lang="it-IT" sz="1600" b="1" dirty="0" err="1">
                <a:solidFill>
                  <a:schemeClr val="accent6">
                    <a:lumMod val="50000"/>
                  </a:schemeClr>
                </a:solidFill>
              </a:rPr>
              <a:t>Tocilizumab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</a:rPr>
              <a:t> (inibitore del recettore IL-6)</a:t>
            </a:r>
          </a:p>
        </p:txBody>
      </p: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7E481F6B-AE94-374F-9F4F-63BDC79128B6}"/>
              </a:ext>
            </a:extLst>
          </p:cNvPr>
          <p:cNvGrpSpPr/>
          <p:nvPr/>
        </p:nvGrpSpPr>
        <p:grpSpPr>
          <a:xfrm rot="12237426">
            <a:off x="6097374" y="63471"/>
            <a:ext cx="1073804" cy="959159"/>
            <a:chOff x="1108564" y="4063032"/>
            <a:chExt cx="2355773" cy="2321737"/>
          </a:xfrm>
        </p:grpSpPr>
        <p:sp>
          <p:nvSpPr>
            <p:cNvPr id="49" name="Ovale 48">
              <a:extLst>
                <a:ext uri="{FF2B5EF4-FFF2-40B4-BE49-F238E27FC236}">
                  <a16:creationId xmlns:a16="http://schemas.microsoft.com/office/drawing/2014/main" id="{19534A8E-F027-3C46-8534-EF764A7B33E6}"/>
                </a:ext>
              </a:extLst>
            </p:cNvPr>
            <p:cNvSpPr/>
            <p:nvPr/>
          </p:nvSpPr>
          <p:spPr>
            <a:xfrm>
              <a:off x="1643074" y="4604655"/>
              <a:ext cx="1238491" cy="12384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Trapezio 49">
              <a:extLst>
                <a:ext uri="{FF2B5EF4-FFF2-40B4-BE49-F238E27FC236}">
                  <a16:creationId xmlns:a16="http://schemas.microsoft.com/office/drawing/2014/main" id="{9D09F922-A80A-584C-8506-83BB1B51D0E8}"/>
                </a:ext>
              </a:extLst>
            </p:cNvPr>
            <p:cNvSpPr/>
            <p:nvPr/>
          </p:nvSpPr>
          <p:spPr>
            <a:xfrm rot="16200000">
              <a:off x="1501694" y="4907756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Trapezio 50">
              <a:extLst>
                <a:ext uri="{FF2B5EF4-FFF2-40B4-BE49-F238E27FC236}">
                  <a16:creationId xmlns:a16="http://schemas.microsoft.com/office/drawing/2014/main" id="{B8D34488-37C0-7F4E-BDC6-BB83FEDB987E}"/>
                </a:ext>
              </a:extLst>
            </p:cNvPr>
            <p:cNvSpPr/>
            <p:nvPr/>
          </p:nvSpPr>
          <p:spPr>
            <a:xfrm rot="8205772">
              <a:off x="2730813" y="543902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Trapezio 51">
              <a:extLst>
                <a:ext uri="{FF2B5EF4-FFF2-40B4-BE49-F238E27FC236}">
                  <a16:creationId xmlns:a16="http://schemas.microsoft.com/office/drawing/2014/main" id="{FEB7D714-2EE8-3B46-A86A-A315674BA53D}"/>
                </a:ext>
              </a:extLst>
            </p:cNvPr>
            <p:cNvSpPr/>
            <p:nvPr/>
          </p:nvSpPr>
          <p:spPr>
            <a:xfrm rot="19071401">
              <a:off x="1698425" y="435312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Trapezio 53">
              <a:extLst>
                <a:ext uri="{FF2B5EF4-FFF2-40B4-BE49-F238E27FC236}">
                  <a16:creationId xmlns:a16="http://schemas.microsoft.com/office/drawing/2014/main" id="{116B087A-DB5A-A04A-A367-9DCC2A46F5E5}"/>
                </a:ext>
              </a:extLst>
            </p:cNvPr>
            <p:cNvSpPr/>
            <p:nvPr/>
          </p:nvSpPr>
          <p:spPr>
            <a:xfrm rot="13323606">
              <a:off x="1701101" y="544261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Trapezio 54">
              <a:extLst>
                <a:ext uri="{FF2B5EF4-FFF2-40B4-BE49-F238E27FC236}">
                  <a16:creationId xmlns:a16="http://schemas.microsoft.com/office/drawing/2014/main" id="{E63DE232-C783-6C42-B170-0CFB29206789}"/>
                </a:ext>
              </a:extLst>
            </p:cNvPr>
            <p:cNvSpPr/>
            <p:nvPr/>
          </p:nvSpPr>
          <p:spPr>
            <a:xfrm rot="2408392">
              <a:off x="2730814" y="434601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7" name="Trapezio 76">
              <a:extLst>
                <a:ext uri="{FF2B5EF4-FFF2-40B4-BE49-F238E27FC236}">
                  <a16:creationId xmlns:a16="http://schemas.microsoft.com/office/drawing/2014/main" id="{3CBBF1AC-098E-8746-82E9-E50EF0A9D601}"/>
                </a:ext>
              </a:extLst>
            </p:cNvPr>
            <p:cNvSpPr/>
            <p:nvPr/>
          </p:nvSpPr>
          <p:spPr>
            <a:xfrm rot="10800000">
              <a:off x="2189000" y="5575259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8" name="Trapezio 77">
              <a:extLst>
                <a:ext uri="{FF2B5EF4-FFF2-40B4-BE49-F238E27FC236}">
                  <a16:creationId xmlns:a16="http://schemas.microsoft.com/office/drawing/2014/main" id="{C6F5536D-41BB-5144-9274-D058E2AF0CEF}"/>
                </a:ext>
              </a:extLst>
            </p:cNvPr>
            <p:cNvSpPr/>
            <p:nvPr/>
          </p:nvSpPr>
          <p:spPr>
            <a:xfrm rot="5400000">
              <a:off x="2943974" y="491087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Trapezio 78">
              <a:extLst>
                <a:ext uri="{FF2B5EF4-FFF2-40B4-BE49-F238E27FC236}">
                  <a16:creationId xmlns:a16="http://schemas.microsoft.com/office/drawing/2014/main" id="{E9DA780F-9687-0E40-AB82-BB743E7B4F87}"/>
                </a:ext>
              </a:extLst>
            </p:cNvPr>
            <p:cNvSpPr/>
            <p:nvPr/>
          </p:nvSpPr>
          <p:spPr>
            <a:xfrm>
              <a:off x="2199164" y="4153850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0" name="Ovale 79">
              <a:extLst>
                <a:ext uri="{FF2B5EF4-FFF2-40B4-BE49-F238E27FC236}">
                  <a16:creationId xmlns:a16="http://schemas.microsoft.com/office/drawing/2014/main" id="{F3B2CCC2-B51F-7349-8268-7874A48FFABF}"/>
                </a:ext>
              </a:extLst>
            </p:cNvPr>
            <p:cNvSpPr/>
            <p:nvPr/>
          </p:nvSpPr>
          <p:spPr>
            <a:xfrm>
              <a:off x="1446305" y="432624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1" name="Ovale 80">
              <a:extLst>
                <a:ext uri="{FF2B5EF4-FFF2-40B4-BE49-F238E27FC236}">
                  <a16:creationId xmlns:a16="http://schemas.microsoft.com/office/drawing/2014/main" id="{CC5E69A1-74ED-9744-8812-0EDA5460FCC6}"/>
                </a:ext>
              </a:extLst>
            </p:cNvPr>
            <p:cNvSpPr/>
            <p:nvPr/>
          </p:nvSpPr>
          <p:spPr>
            <a:xfrm>
              <a:off x="2153227" y="406303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Ovale 81">
              <a:extLst>
                <a:ext uri="{FF2B5EF4-FFF2-40B4-BE49-F238E27FC236}">
                  <a16:creationId xmlns:a16="http://schemas.microsoft.com/office/drawing/2014/main" id="{EF1E0C37-1CA6-C247-87D0-E47CA755F2E7}"/>
                </a:ext>
              </a:extLst>
            </p:cNvPr>
            <p:cNvSpPr/>
            <p:nvPr/>
          </p:nvSpPr>
          <p:spPr>
            <a:xfrm>
              <a:off x="2887807" y="430682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3" name="Ovale 82">
              <a:extLst>
                <a:ext uri="{FF2B5EF4-FFF2-40B4-BE49-F238E27FC236}">
                  <a16:creationId xmlns:a16="http://schemas.microsoft.com/office/drawing/2014/main" id="{1EE855C7-B856-B84F-A809-53274BD29009}"/>
                </a:ext>
              </a:extLst>
            </p:cNvPr>
            <p:cNvSpPr/>
            <p:nvPr/>
          </p:nvSpPr>
          <p:spPr>
            <a:xfrm>
              <a:off x="1108564" y="510552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Ovale 83">
              <a:extLst>
                <a:ext uri="{FF2B5EF4-FFF2-40B4-BE49-F238E27FC236}">
                  <a16:creationId xmlns:a16="http://schemas.microsoft.com/office/drawing/2014/main" id="{837B8B3A-9175-6E4E-BE2F-189D820BB6E0}"/>
                </a:ext>
              </a:extLst>
            </p:cNvPr>
            <p:cNvSpPr/>
            <p:nvPr/>
          </p:nvSpPr>
          <p:spPr>
            <a:xfrm>
              <a:off x="1435464" y="586975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5" name="Ovale 84">
              <a:extLst>
                <a:ext uri="{FF2B5EF4-FFF2-40B4-BE49-F238E27FC236}">
                  <a16:creationId xmlns:a16="http://schemas.microsoft.com/office/drawing/2014/main" id="{8389BEE8-E2AF-3247-AEE6-9DB6D96BA7BF}"/>
                </a:ext>
              </a:extLst>
            </p:cNvPr>
            <p:cNvSpPr/>
            <p:nvPr/>
          </p:nvSpPr>
          <p:spPr>
            <a:xfrm>
              <a:off x="2128665" y="6163737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6" name="Ovale 85">
              <a:extLst>
                <a:ext uri="{FF2B5EF4-FFF2-40B4-BE49-F238E27FC236}">
                  <a16:creationId xmlns:a16="http://schemas.microsoft.com/office/drawing/2014/main" id="{336AAB81-3042-B24F-BEE1-BC9DEB29F6C5}"/>
                </a:ext>
              </a:extLst>
            </p:cNvPr>
            <p:cNvSpPr/>
            <p:nvPr/>
          </p:nvSpPr>
          <p:spPr>
            <a:xfrm>
              <a:off x="2876799" y="5845870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7" name="Ovale 86">
              <a:extLst>
                <a:ext uri="{FF2B5EF4-FFF2-40B4-BE49-F238E27FC236}">
                  <a16:creationId xmlns:a16="http://schemas.microsoft.com/office/drawing/2014/main" id="{C74B6FB1-CB88-C143-BC05-78EBC2DC193D}"/>
                </a:ext>
              </a:extLst>
            </p:cNvPr>
            <p:cNvSpPr/>
            <p:nvPr/>
          </p:nvSpPr>
          <p:spPr>
            <a:xfrm>
              <a:off x="3244418" y="5100991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8" name="Ovale 87">
              <a:extLst>
                <a:ext uri="{FF2B5EF4-FFF2-40B4-BE49-F238E27FC236}">
                  <a16:creationId xmlns:a16="http://schemas.microsoft.com/office/drawing/2014/main" id="{8E90B85D-68AD-2547-B89C-8412B0975B23}"/>
                </a:ext>
              </a:extLst>
            </p:cNvPr>
            <p:cNvSpPr/>
            <p:nvPr/>
          </p:nvSpPr>
          <p:spPr>
            <a:xfrm>
              <a:off x="1865753" y="4689911"/>
              <a:ext cx="494406" cy="53318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9" name="Ovale 88">
              <a:extLst>
                <a:ext uri="{FF2B5EF4-FFF2-40B4-BE49-F238E27FC236}">
                  <a16:creationId xmlns:a16="http://schemas.microsoft.com/office/drawing/2014/main" id="{F61E5B61-AE0A-E34B-86FB-37937E22AED6}"/>
                </a:ext>
              </a:extLst>
            </p:cNvPr>
            <p:cNvSpPr/>
            <p:nvPr/>
          </p:nvSpPr>
          <p:spPr>
            <a:xfrm>
              <a:off x="1845834" y="5280471"/>
              <a:ext cx="254440" cy="2619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0" name="Ovale 89">
              <a:extLst>
                <a:ext uri="{FF2B5EF4-FFF2-40B4-BE49-F238E27FC236}">
                  <a16:creationId xmlns:a16="http://schemas.microsoft.com/office/drawing/2014/main" id="{A2BC688C-DB55-4C4D-9A5B-9FC6529F38AD}"/>
                </a:ext>
              </a:extLst>
            </p:cNvPr>
            <p:cNvSpPr/>
            <p:nvPr/>
          </p:nvSpPr>
          <p:spPr>
            <a:xfrm>
              <a:off x="2427548" y="4832036"/>
              <a:ext cx="254440" cy="2619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40" name="Immagine 39">
            <a:extLst>
              <a:ext uri="{FF2B5EF4-FFF2-40B4-BE49-F238E27FC236}">
                <a16:creationId xmlns:a16="http://schemas.microsoft.com/office/drawing/2014/main" id="{B4946E47-8B9C-4F42-9540-4F8D33DD75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6" b="89867" l="5999" r="89862">
                        <a14:foregroundMark x1="6599" y1="13408" x2="23695" y2="37666"/>
                        <a14:foregroundMark x1="23695" y1="37666" x2="27834" y2="47697"/>
                        <a14:foregroundMark x1="6299" y1="24667" x2="25435" y2="54862"/>
                        <a14:foregroundMark x1="5999" y1="35415" x2="22496" y2="58547"/>
                        <a14:foregroundMark x1="22496" y1="58547" x2="22795" y2="59468"/>
                      </a14:backgroundRemoval>
                    </a14:imgEffect>
                  </a14:imgLayer>
                </a14:imgProps>
              </a:ext>
            </a:extLst>
          </a:blip>
          <a:srcRect r="54062"/>
          <a:stretch/>
        </p:blipFill>
        <p:spPr>
          <a:xfrm rot="10800000" flipV="1">
            <a:off x="6631986" y="6489201"/>
            <a:ext cx="477497" cy="58148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129025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8C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C2F1C51-4EBB-DD43-8B5B-C1EDC596B472}"/>
              </a:ext>
            </a:extLst>
          </p:cNvPr>
          <p:cNvSpPr/>
          <p:nvPr/>
        </p:nvSpPr>
        <p:spPr>
          <a:xfrm>
            <a:off x="0" y="0"/>
            <a:ext cx="7199313" cy="719931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6" name="Rettangolo 95">
            <a:extLst>
              <a:ext uri="{FF2B5EF4-FFF2-40B4-BE49-F238E27FC236}">
                <a16:creationId xmlns:a16="http://schemas.microsoft.com/office/drawing/2014/main" id="{97A0558F-6F9C-764D-B63D-621EB5B86F36}"/>
              </a:ext>
            </a:extLst>
          </p:cNvPr>
          <p:cNvSpPr/>
          <p:nvPr/>
        </p:nvSpPr>
        <p:spPr>
          <a:xfrm>
            <a:off x="-19571" y="2882873"/>
            <a:ext cx="7158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Maggiori informazioni </a:t>
            </a:r>
          </a:p>
        </p:txBody>
      </p:sp>
      <p:sp>
        <p:nvSpPr>
          <p:cNvPr id="102" name="Rettangolo 101">
            <a:extLst>
              <a:ext uri="{FF2B5EF4-FFF2-40B4-BE49-F238E27FC236}">
                <a16:creationId xmlns:a16="http://schemas.microsoft.com/office/drawing/2014/main" id="{31D3908F-2A8A-7640-B717-C39CB5E56AB8}"/>
              </a:ext>
            </a:extLst>
          </p:cNvPr>
          <p:cNvSpPr/>
          <p:nvPr/>
        </p:nvSpPr>
        <p:spPr>
          <a:xfrm>
            <a:off x="33165" y="5849320"/>
            <a:ext cx="7155766" cy="1087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12" name="Gruppo 111">
            <a:extLst>
              <a:ext uri="{FF2B5EF4-FFF2-40B4-BE49-F238E27FC236}">
                <a16:creationId xmlns:a16="http://schemas.microsoft.com/office/drawing/2014/main" id="{7BAB19EE-B457-9A4F-8CC5-3472EBC68E02}"/>
              </a:ext>
            </a:extLst>
          </p:cNvPr>
          <p:cNvGrpSpPr/>
          <p:nvPr/>
        </p:nvGrpSpPr>
        <p:grpSpPr>
          <a:xfrm>
            <a:off x="5452728" y="5849320"/>
            <a:ext cx="1680439" cy="1089376"/>
            <a:chOff x="4872405" y="5559842"/>
            <a:chExt cx="1680439" cy="1089376"/>
          </a:xfrm>
        </p:grpSpPr>
        <p:pic>
          <p:nvPicPr>
            <p:cNvPr id="114" name="Immagine 113">
              <a:extLst>
                <a:ext uri="{FF2B5EF4-FFF2-40B4-BE49-F238E27FC236}">
                  <a16:creationId xmlns:a16="http://schemas.microsoft.com/office/drawing/2014/main" id="{2421CA80-C5B6-7D40-BFA8-978034C63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525"/>
                      </a14:imgEffect>
                      <a14:imgEffect>
                        <a14:saturation sat="12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72405" y="5559842"/>
              <a:ext cx="1640371" cy="959618"/>
            </a:xfrm>
            <a:prstGeom prst="rect">
              <a:avLst/>
            </a:prstGeom>
          </p:spPr>
        </p:pic>
        <p:sp>
          <p:nvSpPr>
            <p:cNvPr id="115" name="CasellaDiTesto 114">
              <a:extLst>
                <a:ext uri="{FF2B5EF4-FFF2-40B4-BE49-F238E27FC236}">
                  <a16:creationId xmlns:a16="http://schemas.microsoft.com/office/drawing/2014/main" id="{2ACE86C7-1E84-8944-822D-F6A652583935}"/>
                </a:ext>
              </a:extLst>
            </p:cNvPr>
            <p:cNvSpPr txBox="1"/>
            <p:nvPr/>
          </p:nvSpPr>
          <p:spPr>
            <a:xfrm>
              <a:off x="5021349" y="6364525"/>
              <a:ext cx="1493358" cy="2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Heavy" panose="020B0603020102020204" pitchFamily="34" charset="0"/>
                  <a:cs typeface="Aharoni" panose="02010803020104030203" pitchFamily="2" charset="-79"/>
                </a:rPr>
                <a:t>ITALIAN CHAPTER</a:t>
              </a:r>
            </a:p>
          </p:txBody>
        </p:sp>
        <p:grpSp>
          <p:nvGrpSpPr>
            <p:cNvPr id="116" name="Gruppo 115">
              <a:extLst>
                <a:ext uri="{FF2B5EF4-FFF2-40B4-BE49-F238E27FC236}">
                  <a16:creationId xmlns:a16="http://schemas.microsoft.com/office/drawing/2014/main" id="{70A09F23-F36B-4544-9E8C-451F5CB6FA65}"/>
                </a:ext>
              </a:extLst>
            </p:cNvPr>
            <p:cNvGrpSpPr/>
            <p:nvPr/>
          </p:nvGrpSpPr>
          <p:grpSpPr>
            <a:xfrm rot="20975450">
              <a:off x="6182334" y="5609232"/>
              <a:ext cx="370510" cy="383026"/>
              <a:chOff x="6500493" y="5612932"/>
              <a:chExt cx="615776" cy="608745"/>
            </a:xfrm>
          </p:grpSpPr>
          <p:pic>
            <p:nvPicPr>
              <p:cNvPr id="117" name="Immagine 116">
                <a:extLst>
                  <a:ext uri="{FF2B5EF4-FFF2-40B4-BE49-F238E27FC236}">
                    <a16:creationId xmlns:a16="http://schemas.microsoft.com/office/drawing/2014/main" id="{3DD438D1-304F-FF42-8938-08214713CC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826" b="89867" l="5999" r="89862">
                            <a14:foregroundMark x1="6599" y1="13408" x2="23695" y2="37666"/>
                            <a14:foregroundMark x1="23695" y1="37666" x2="27834" y2="47697"/>
                            <a14:foregroundMark x1="6299" y1="24667" x2="25435" y2="54862"/>
                            <a14:foregroundMark x1="5999" y1="35415" x2="22496" y2="58547"/>
                            <a14:foregroundMark x1="22496" y1="58547" x2="22795" y2="59468"/>
                          </a14:backgroundRemoval>
                        </a14:imgEffect>
                      </a14:imgLayer>
                    </a14:imgProps>
                  </a:ext>
                </a:extLst>
              </a:blip>
              <a:srcRect r="54062"/>
              <a:stretch/>
            </p:blipFill>
            <p:spPr>
              <a:xfrm rot="1797128">
                <a:off x="6604157" y="5949908"/>
                <a:ext cx="213411" cy="271769"/>
              </a:xfrm>
              <a:prstGeom prst="rect">
                <a:avLst/>
              </a:prstGeom>
            </p:spPr>
          </p:pic>
          <p:pic>
            <p:nvPicPr>
              <p:cNvPr id="118" name="Immagine 117">
                <a:extLst>
                  <a:ext uri="{FF2B5EF4-FFF2-40B4-BE49-F238E27FC236}">
                    <a16:creationId xmlns:a16="http://schemas.microsoft.com/office/drawing/2014/main" id="{CB569819-A0A4-4848-8171-D4DD3EAE0B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826" b="89867" l="5999" r="89862">
                            <a14:foregroundMark x1="6599" y1="13408" x2="23695" y2="37666"/>
                            <a14:foregroundMark x1="23695" y1="37666" x2="27834" y2="47697"/>
                            <a14:foregroundMark x1="6299" y1="24667" x2="25435" y2="54862"/>
                            <a14:foregroundMark x1="5999" y1="35415" x2="22496" y2="58547"/>
                            <a14:foregroundMark x1="22496" y1="58547" x2="22795" y2="59468"/>
                          </a14:backgroundRemoval>
                        </a14:imgEffect>
                      </a14:imgLayer>
                    </a14:imgProps>
                  </a:ext>
                </a:extLst>
              </a:blip>
              <a:srcRect r="54062"/>
              <a:stretch/>
            </p:blipFill>
            <p:spPr>
              <a:xfrm rot="12878495">
                <a:off x="6811816" y="5612932"/>
                <a:ext cx="213411" cy="271769"/>
              </a:xfrm>
              <a:prstGeom prst="rect">
                <a:avLst/>
              </a:prstGeom>
            </p:spPr>
          </p:pic>
          <p:pic>
            <p:nvPicPr>
              <p:cNvPr id="119" name="Immagine 118">
                <a:extLst>
                  <a:ext uri="{FF2B5EF4-FFF2-40B4-BE49-F238E27FC236}">
                    <a16:creationId xmlns:a16="http://schemas.microsoft.com/office/drawing/2014/main" id="{64DDC3CC-DF57-E44D-874C-DBD746CAB2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826" b="89867" l="5999" r="89862">
                            <a14:foregroundMark x1="6599" y1="13408" x2="23695" y2="37666"/>
                            <a14:foregroundMark x1="23695" y1="37666" x2="27834" y2="47697"/>
                            <a14:foregroundMark x1="6299" y1="24667" x2="25435" y2="54862"/>
                            <a14:foregroundMark x1="5999" y1="35415" x2="22496" y2="58547"/>
                            <a14:foregroundMark x1="22496" y1="58547" x2="22795" y2="59468"/>
                          </a14:backgroundRemoval>
                        </a14:imgEffect>
                      </a14:imgLayer>
                    </a14:imgProps>
                  </a:ext>
                </a:extLst>
              </a:blip>
              <a:srcRect r="54062"/>
              <a:stretch/>
            </p:blipFill>
            <p:spPr>
              <a:xfrm rot="7272528">
                <a:off x="6529672" y="5685038"/>
                <a:ext cx="213411" cy="271769"/>
              </a:xfrm>
              <a:prstGeom prst="rect">
                <a:avLst/>
              </a:prstGeom>
            </p:spPr>
          </p:pic>
          <p:pic>
            <p:nvPicPr>
              <p:cNvPr id="120" name="Immagine 119">
                <a:extLst>
                  <a:ext uri="{FF2B5EF4-FFF2-40B4-BE49-F238E27FC236}">
                    <a16:creationId xmlns:a16="http://schemas.microsoft.com/office/drawing/2014/main" id="{EAED6790-0430-6F4B-A4D9-749D9E9C22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826" b="89867" l="5999" r="89862">
                            <a14:foregroundMark x1="6599" y1="13408" x2="23695" y2="37666"/>
                            <a14:foregroundMark x1="23695" y1="37666" x2="27834" y2="47697"/>
                            <a14:foregroundMark x1="6299" y1="24667" x2="25435" y2="54862"/>
                            <a14:foregroundMark x1="5999" y1="35415" x2="22496" y2="58547"/>
                            <a14:foregroundMark x1="22496" y1="58547" x2="22795" y2="59468"/>
                          </a14:backgroundRemoval>
                        </a14:imgEffect>
                      </a14:imgLayer>
                    </a14:imgProps>
                  </a:ext>
                </a:extLst>
              </a:blip>
              <a:srcRect r="54062"/>
              <a:stretch/>
            </p:blipFill>
            <p:spPr>
              <a:xfrm rot="18548664">
                <a:off x="6873679" y="5890591"/>
                <a:ext cx="213411" cy="271768"/>
              </a:xfrm>
              <a:prstGeom prst="rect">
                <a:avLst/>
              </a:prstGeom>
            </p:spPr>
          </p:pic>
          <p:grpSp>
            <p:nvGrpSpPr>
              <p:cNvPr id="121" name="Gruppo 120">
                <a:extLst>
                  <a:ext uri="{FF2B5EF4-FFF2-40B4-BE49-F238E27FC236}">
                    <a16:creationId xmlns:a16="http://schemas.microsoft.com/office/drawing/2014/main" id="{F858BF1B-9B51-8B47-B084-B97FA020B1E1}"/>
                  </a:ext>
                </a:extLst>
              </p:cNvPr>
              <p:cNvGrpSpPr/>
              <p:nvPr/>
            </p:nvGrpSpPr>
            <p:grpSpPr>
              <a:xfrm rot="15611009">
                <a:off x="6726555" y="5827616"/>
                <a:ext cx="168204" cy="174100"/>
                <a:chOff x="1108564" y="4063032"/>
                <a:chExt cx="2355773" cy="2321737"/>
              </a:xfrm>
              <a:solidFill>
                <a:srgbClr val="C30038"/>
              </a:solidFill>
            </p:grpSpPr>
            <p:sp>
              <p:nvSpPr>
                <p:cNvPr id="122" name="Ovale 121">
                  <a:extLst>
                    <a:ext uri="{FF2B5EF4-FFF2-40B4-BE49-F238E27FC236}">
                      <a16:creationId xmlns:a16="http://schemas.microsoft.com/office/drawing/2014/main" id="{7B868FD5-1687-D94A-B748-1EDCB369E6F7}"/>
                    </a:ext>
                  </a:extLst>
                </p:cNvPr>
                <p:cNvSpPr/>
                <p:nvPr/>
              </p:nvSpPr>
              <p:spPr>
                <a:xfrm>
                  <a:off x="1643074" y="4604655"/>
                  <a:ext cx="1238491" cy="123849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3" name="Trapezio 122">
                  <a:extLst>
                    <a:ext uri="{FF2B5EF4-FFF2-40B4-BE49-F238E27FC236}">
                      <a16:creationId xmlns:a16="http://schemas.microsoft.com/office/drawing/2014/main" id="{33FB44C5-D4BD-AB47-83CB-9562F22E8B3F}"/>
                    </a:ext>
                  </a:extLst>
                </p:cNvPr>
                <p:cNvSpPr/>
                <p:nvPr/>
              </p:nvSpPr>
              <p:spPr>
                <a:xfrm rot="16200000">
                  <a:off x="1501694" y="4907756"/>
                  <a:ext cx="102073" cy="626044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4" name="Trapezio 123">
                  <a:extLst>
                    <a:ext uri="{FF2B5EF4-FFF2-40B4-BE49-F238E27FC236}">
                      <a16:creationId xmlns:a16="http://schemas.microsoft.com/office/drawing/2014/main" id="{FBABE092-FA11-BF4F-9318-84DF26B92BE9}"/>
                    </a:ext>
                  </a:extLst>
                </p:cNvPr>
                <p:cNvSpPr/>
                <p:nvPr/>
              </p:nvSpPr>
              <p:spPr>
                <a:xfrm rot="8205772">
                  <a:off x="2730813" y="5439027"/>
                  <a:ext cx="102073" cy="626044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5" name="Trapezio 124">
                  <a:extLst>
                    <a:ext uri="{FF2B5EF4-FFF2-40B4-BE49-F238E27FC236}">
                      <a16:creationId xmlns:a16="http://schemas.microsoft.com/office/drawing/2014/main" id="{E2854942-A8DA-014C-B770-3E18D462CBDE}"/>
                    </a:ext>
                  </a:extLst>
                </p:cNvPr>
                <p:cNvSpPr/>
                <p:nvPr/>
              </p:nvSpPr>
              <p:spPr>
                <a:xfrm rot="19071401">
                  <a:off x="1698425" y="4353122"/>
                  <a:ext cx="102073" cy="626044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6" name="Trapezio 125">
                  <a:extLst>
                    <a:ext uri="{FF2B5EF4-FFF2-40B4-BE49-F238E27FC236}">
                      <a16:creationId xmlns:a16="http://schemas.microsoft.com/office/drawing/2014/main" id="{246CC9C1-1B8E-FC4C-A620-0C59EE5A80BD}"/>
                    </a:ext>
                  </a:extLst>
                </p:cNvPr>
                <p:cNvSpPr/>
                <p:nvPr/>
              </p:nvSpPr>
              <p:spPr>
                <a:xfrm rot="13323606">
                  <a:off x="1701101" y="5442612"/>
                  <a:ext cx="102073" cy="626044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7" name="Trapezio 126">
                  <a:extLst>
                    <a:ext uri="{FF2B5EF4-FFF2-40B4-BE49-F238E27FC236}">
                      <a16:creationId xmlns:a16="http://schemas.microsoft.com/office/drawing/2014/main" id="{AFD8B6E8-3213-1245-979D-88D99FC83837}"/>
                    </a:ext>
                  </a:extLst>
                </p:cNvPr>
                <p:cNvSpPr/>
                <p:nvPr/>
              </p:nvSpPr>
              <p:spPr>
                <a:xfrm rot="2408392">
                  <a:off x="2730814" y="4346017"/>
                  <a:ext cx="102073" cy="626044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8" name="Trapezio 127">
                  <a:extLst>
                    <a:ext uri="{FF2B5EF4-FFF2-40B4-BE49-F238E27FC236}">
                      <a16:creationId xmlns:a16="http://schemas.microsoft.com/office/drawing/2014/main" id="{BFA56E3A-B514-ED44-AE5D-9C497CF570A9}"/>
                    </a:ext>
                  </a:extLst>
                </p:cNvPr>
                <p:cNvSpPr/>
                <p:nvPr/>
              </p:nvSpPr>
              <p:spPr>
                <a:xfrm rot="10800000">
                  <a:off x="2189000" y="5575259"/>
                  <a:ext cx="102073" cy="626044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9" name="Trapezio 128">
                  <a:extLst>
                    <a:ext uri="{FF2B5EF4-FFF2-40B4-BE49-F238E27FC236}">
                      <a16:creationId xmlns:a16="http://schemas.microsoft.com/office/drawing/2014/main" id="{C14AA20C-C4DE-A746-8AAE-0DF8098FB100}"/>
                    </a:ext>
                  </a:extLst>
                </p:cNvPr>
                <p:cNvSpPr/>
                <p:nvPr/>
              </p:nvSpPr>
              <p:spPr>
                <a:xfrm rot="5400000">
                  <a:off x="2943974" y="4910877"/>
                  <a:ext cx="102073" cy="626044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0" name="Trapezio 129">
                  <a:extLst>
                    <a:ext uri="{FF2B5EF4-FFF2-40B4-BE49-F238E27FC236}">
                      <a16:creationId xmlns:a16="http://schemas.microsoft.com/office/drawing/2014/main" id="{8D88D995-7594-B74C-9B60-EF0D74F46EDE}"/>
                    </a:ext>
                  </a:extLst>
                </p:cNvPr>
                <p:cNvSpPr/>
                <p:nvPr/>
              </p:nvSpPr>
              <p:spPr>
                <a:xfrm>
                  <a:off x="2199164" y="4153850"/>
                  <a:ext cx="102073" cy="626044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1" name="Ovale 130">
                  <a:extLst>
                    <a:ext uri="{FF2B5EF4-FFF2-40B4-BE49-F238E27FC236}">
                      <a16:creationId xmlns:a16="http://schemas.microsoft.com/office/drawing/2014/main" id="{7D215B37-AE43-614B-9A02-AF8912299FF6}"/>
                    </a:ext>
                  </a:extLst>
                </p:cNvPr>
                <p:cNvSpPr/>
                <p:nvPr/>
              </p:nvSpPr>
              <p:spPr>
                <a:xfrm>
                  <a:off x="1446305" y="4326245"/>
                  <a:ext cx="219919" cy="22103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2" name="Ovale 131">
                  <a:extLst>
                    <a:ext uri="{FF2B5EF4-FFF2-40B4-BE49-F238E27FC236}">
                      <a16:creationId xmlns:a16="http://schemas.microsoft.com/office/drawing/2014/main" id="{BF6500AC-EF71-7044-8F43-55BC51627110}"/>
                    </a:ext>
                  </a:extLst>
                </p:cNvPr>
                <p:cNvSpPr/>
                <p:nvPr/>
              </p:nvSpPr>
              <p:spPr>
                <a:xfrm>
                  <a:off x="2153227" y="4063032"/>
                  <a:ext cx="219919" cy="22103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3" name="Ovale 132">
                  <a:extLst>
                    <a:ext uri="{FF2B5EF4-FFF2-40B4-BE49-F238E27FC236}">
                      <a16:creationId xmlns:a16="http://schemas.microsoft.com/office/drawing/2014/main" id="{879160C0-8464-A646-B0A2-E1DDBBE27FC0}"/>
                    </a:ext>
                  </a:extLst>
                </p:cNvPr>
                <p:cNvSpPr/>
                <p:nvPr/>
              </p:nvSpPr>
              <p:spPr>
                <a:xfrm>
                  <a:off x="2887807" y="4306822"/>
                  <a:ext cx="219919" cy="22103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4" name="Ovale 133">
                  <a:extLst>
                    <a:ext uri="{FF2B5EF4-FFF2-40B4-BE49-F238E27FC236}">
                      <a16:creationId xmlns:a16="http://schemas.microsoft.com/office/drawing/2014/main" id="{0752A999-76B1-794A-87F6-C9156FD2FF9E}"/>
                    </a:ext>
                  </a:extLst>
                </p:cNvPr>
                <p:cNvSpPr/>
                <p:nvPr/>
              </p:nvSpPr>
              <p:spPr>
                <a:xfrm>
                  <a:off x="1108564" y="5105525"/>
                  <a:ext cx="219919" cy="22103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5" name="Ovale 134">
                  <a:extLst>
                    <a:ext uri="{FF2B5EF4-FFF2-40B4-BE49-F238E27FC236}">
                      <a16:creationId xmlns:a16="http://schemas.microsoft.com/office/drawing/2014/main" id="{852DC0AF-B489-6B46-88DC-566C990B580A}"/>
                    </a:ext>
                  </a:extLst>
                </p:cNvPr>
                <p:cNvSpPr/>
                <p:nvPr/>
              </p:nvSpPr>
              <p:spPr>
                <a:xfrm>
                  <a:off x="1435464" y="5869755"/>
                  <a:ext cx="219919" cy="22103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6" name="Ovale 135">
                  <a:extLst>
                    <a:ext uri="{FF2B5EF4-FFF2-40B4-BE49-F238E27FC236}">
                      <a16:creationId xmlns:a16="http://schemas.microsoft.com/office/drawing/2014/main" id="{6259F17E-D68A-EF4D-8C79-0398EA2C54EA}"/>
                    </a:ext>
                  </a:extLst>
                </p:cNvPr>
                <p:cNvSpPr/>
                <p:nvPr/>
              </p:nvSpPr>
              <p:spPr>
                <a:xfrm>
                  <a:off x="2128665" y="6163737"/>
                  <a:ext cx="219919" cy="22103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7" name="Ovale 136">
                  <a:extLst>
                    <a:ext uri="{FF2B5EF4-FFF2-40B4-BE49-F238E27FC236}">
                      <a16:creationId xmlns:a16="http://schemas.microsoft.com/office/drawing/2014/main" id="{B7FFD9A5-5A31-1B4E-BC88-FFE9CC1FC2ED}"/>
                    </a:ext>
                  </a:extLst>
                </p:cNvPr>
                <p:cNvSpPr/>
                <p:nvPr/>
              </p:nvSpPr>
              <p:spPr>
                <a:xfrm>
                  <a:off x="2876799" y="5845870"/>
                  <a:ext cx="219919" cy="22103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8" name="Ovale 137">
                  <a:extLst>
                    <a:ext uri="{FF2B5EF4-FFF2-40B4-BE49-F238E27FC236}">
                      <a16:creationId xmlns:a16="http://schemas.microsoft.com/office/drawing/2014/main" id="{CA171B96-4E9F-D14B-94E6-62D50CC87976}"/>
                    </a:ext>
                  </a:extLst>
                </p:cNvPr>
                <p:cNvSpPr/>
                <p:nvPr/>
              </p:nvSpPr>
              <p:spPr>
                <a:xfrm>
                  <a:off x="3244418" y="5100991"/>
                  <a:ext cx="219919" cy="22103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9" name="Ovale 138">
                  <a:extLst>
                    <a:ext uri="{FF2B5EF4-FFF2-40B4-BE49-F238E27FC236}">
                      <a16:creationId xmlns:a16="http://schemas.microsoft.com/office/drawing/2014/main" id="{83E92CE7-0768-F44D-8C9B-B04842244A26}"/>
                    </a:ext>
                  </a:extLst>
                </p:cNvPr>
                <p:cNvSpPr/>
                <p:nvPr/>
              </p:nvSpPr>
              <p:spPr>
                <a:xfrm>
                  <a:off x="1865753" y="4689911"/>
                  <a:ext cx="494406" cy="53318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0" name="Ovale 139">
                  <a:extLst>
                    <a:ext uri="{FF2B5EF4-FFF2-40B4-BE49-F238E27FC236}">
                      <a16:creationId xmlns:a16="http://schemas.microsoft.com/office/drawing/2014/main" id="{19ED3714-7B4C-3940-8270-CEF3A8E66F12}"/>
                    </a:ext>
                  </a:extLst>
                </p:cNvPr>
                <p:cNvSpPr/>
                <p:nvPr/>
              </p:nvSpPr>
              <p:spPr>
                <a:xfrm>
                  <a:off x="1845834" y="5280471"/>
                  <a:ext cx="254440" cy="26191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1" name="Ovale 140">
                  <a:extLst>
                    <a:ext uri="{FF2B5EF4-FFF2-40B4-BE49-F238E27FC236}">
                      <a16:creationId xmlns:a16="http://schemas.microsoft.com/office/drawing/2014/main" id="{5B7DD629-B2FA-254D-A66B-F91BC65B3ED4}"/>
                    </a:ext>
                  </a:extLst>
                </p:cNvPr>
                <p:cNvSpPr/>
                <p:nvPr/>
              </p:nvSpPr>
              <p:spPr>
                <a:xfrm>
                  <a:off x="2427548" y="4832036"/>
                  <a:ext cx="254440" cy="26191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</p:grpSp>
      <p:cxnSp>
        <p:nvCxnSpPr>
          <p:cNvPr id="100" name="Connettore 1 99">
            <a:extLst>
              <a:ext uri="{FF2B5EF4-FFF2-40B4-BE49-F238E27FC236}">
                <a16:creationId xmlns:a16="http://schemas.microsoft.com/office/drawing/2014/main" id="{46578081-E1A1-D04C-BE33-404BA9A98BCA}"/>
              </a:ext>
            </a:extLst>
          </p:cNvPr>
          <p:cNvCxnSpPr>
            <a:cxnSpLocks/>
          </p:cNvCxnSpPr>
          <p:nvPr/>
        </p:nvCxnSpPr>
        <p:spPr>
          <a:xfrm>
            <a:off x="33165" y="5760720"/>
            <a:ext cx="716614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1 100">
            <a:extLst>
              <a:ext uri="{FF2B5EF4-FFF2-40B4-BE49-F238E27FC236}">
                <a16:creationId xmlns:a16="http://schemas.microsoft.com/office/drawing/2014/main" id="{06D8F2BB-460F-8B4E-A43E-C3A1EA4786AB}"/>
              </a:ext>
            </a:extLst>
          </p:cNvPr>
          <p:cNvCxnSpPr/>
          <p:nvPr/>
        </p:nvCxnSpPr>
        <p:spPr>
          <a:xfrm>
            <a:off x="5427" y="7011996"/>
            <a:ext cx="716614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riangolo rettangolo 97">
            <a:extLst>
              <a:ext uri="{FF2B5EF4-FFF2-40B4-BE49-F238E27FC236}">
                <a16:creationId xmlns:a16="http://schemas.microsoft.com/office/drawing/2014/main" id="{80E63472-D924-5F4C-85CD-0D94E86103D1}"/>
              </a:ext>
            </a:extLst>
          </p:cNvPr>
          <p:cNvSpPr/>
          <p:nvPr/>
        </p:nvSpPr>
        <p:spPr>
          <a:xfrm rot="18914313">
            <a:off x="2178734" y="3737918"/>
            <a:ext cx="2820355" cy="2844588"/>
          </a:xfrm>
          <a:prstGeom prst="rtTriangle">
            <a:avLst/>
          </a:prstGeom>
          <a:solidFill>
            <a:srgbClr val="218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3" name="Gruppo 142">
            <a:extLst>
              <a:ext uri="{FF2B5EF4-FFF2-40B4-BE49-F238E27FC236}">
                <a16:creationId xmlns:a16="http://schemas.microsoft.com/office/drawing/2014/main" id="{D976D565-10D5-A54B-B5C9-D8D08A77CBDD}"/>
              </a:ext>
            </a:extLst>
          </p:cNvPr>
          <p:cNvGrpSpPr/>
          <p:nvPr/>
        </p:nvGrpSpPr>
        <p:grpSpPr>
          <a:xfrm rot="10932673">
            <a:off x="2570" y="107080"/>
            <a:ext cx="2355773" cy="2321737"/>
            <a:chOff x="1108564" y="4063032"/>
            <a:chExt cx="2355773" cy="2321737"/>
          </a:xfrm>
        </p:grpSpPr>
        <p:sp>
          <p:nvSpPr>
            <p:cNvPr id="144" name="Ovale 143">
              <a:extLst>
                <a:ext uri="{FF2B5EF4-FFF2-40B4-BE49-F238E27FC236}">
                  <a16:creationId xmlns:a16="http://schemas.microsoft.com/office/drawing/2014/main" id="{3663C6EF-5394-4346-9430-CA4EF1470EA0}"/>
                </a:ext>
              </a:extLst>
            </p:cNvPr>
            <p:cNvSpPr/>
            <p:nvPr/>
          </p:nvSpPr>
          <p:spPr>
            <a:xfrm>
              <a:off x="1643074" y="4604655"/>
              <a:ext cx="1238491" cy="12384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45" name="Trapezio 144">
              <a:extLst>
                <a:ext uri="{FF2B5EF4-FFF2-40B4-BE49-F238E27FC236}">
                  <a16:creationId xmlns:a16="http://schemas.microsoft.com/office/drawing/2014/main" id="{65EF2D10-7305-A24A-B24E-F554300582C2}"/>
                </a:ext>
              </a:extLst>
            </p:cNvPr>
            <p:cNvSpPr/>
            <p:nvPr/>
          </p:nvSpPr>
          <p:spPr>
            <a:xfrm rot="16200000">
              <a:off x="1501694" y="4907756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6" name="Trapezio 145">
              <a:extLst>
                <a:ext uri="{FF2B5EF4-FFF2-40B4-BE49-F238E27FC236}">
                  <a16:creationId xmlns:a16="http://schemas.microsoft.com/office/drawing/2014/main" id="{426954A0-5986-FA40-A682-231D06275565}"/>
                </a:ext>
              </a:extLst>
            </p:cNvPr>
            <p:cNvSpPr/>
            <p:nvPr/>
          </p:nvSpPr>
          <p:spPr>
            <a:xfrm rot="8205772">
              <a:off x="2730813" y="543902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7" name="Trapezio 146">
              <a:extLst>
                <a:ext uri="{FF2B5EF4-FFF2-40B4-BE49-F238E27FC236}">
                  <a16:creationId xmlns:a16="http://schemas.microsoft.com/office/drawing/2014/main" id="{AB34D5E1-E684-D340-AED8-21073716BA10}"/>
                </a:ext>
              </a:extLst>
            </p:cNvPr>
            <p:cNvSpPr/>
            <p:nvPr/>
          </p:nvSpPr>
          <p:spPr>
            <a:xfrm rot="19071401">
              <a:off x="1698425" y="435312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8" name="Trapezio 147">
              <a:extLst>
                <a:ext uri="{FF2B5EF4-FFF2-40B4-BE49-F238E27FC236}">
                  <a16:creationId xmlns:a16="http://schemas.microsoft.com/office/drawing/2014/main" id="{22A09F65-FC19-B44E-91CF-0E5029B0770B}"/>
                </a:ext>
              </a:extLst>
            </p:cNvPr>
            <p:cNvSpPr/>
            <p:nvPr/>
          </p:nvSpPr>
          <p:spPr>
            <a:xfrm rot="13323606">
              <a:off x="1701101" y="544261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9" name="Trapezio 148">
              <a:extLst>
                <a:ext uri="{FF2B5EF4-FFF2-40B4-BE49-F238E27FC236}">
                  <a16:creationId xmlns:a16="http://schemas.microsoft.com/office/drawing/2014/main" id="{A0ED4661-89EA-9B46-98B5-B26050A6777F}"/>
                </a:ext>
              </a:extLst>
            </p:cNvPr>
            <p:cNvSpPr/>
            <p:nvPr/>
          </p:nvSpPr>
          <p:spPr>
            <a:xfrm rot="2408392">
              <a:off x="2730814" y="434601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0" name="Trapezio 149">
              <a:extLst>
                <a:ext uri="{FF2B5EF4-FFF2-40B4-BE49-F238E27FC236}">
                  <a16:creationId xmlns:a16="http://schemas.microsoft.com/office/drawing/2014/main" id="{39165120-F8D9-5D45-80B5-F5FE4BF9C1A8}"/>
                </a:ext>
              </a:extLst>
            </p:cNvPr>
            <p:cNvSpPr/>
            <p:nvPr/>
          </p:nvSpPr>
          <p:spPr>
            <a:xfrm rot="10800000">
              <a:off x="2189000" y="5575259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1" name="Trapezio 150">
              <a:extLst>
                <a:ext uri="{FF2B5EF4-FFF2-40B4-BE49-F238E27FC236}">
                  <a16:creationId xmlns:a16="http://schemas.microsoft.com/office/drawing/2014/main" id="{B6033091-72E6-684A-A644-0E6B4BDC802C}"/>
                </a:ext>
              </a:extLst>
            </p:cNvPr>
            <p:cNvSpPr/>
            <p:nvPr/>
          </p:nvSpPr>
          <p:spPr>
            <a:xfrm rot="5400000">
              <a:off x="2943974" y="491087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2" name="Trapezio 151">
              <a:extLst>
                <a:ext uri="{FF2B5EF4-FFF2-40B4-BE49-F238E27FC236}">
                  <a16:creationId xmlns:a16="http://schemas.microsoft.com/office/drawing/2014/main" id="{6E513CD6-EC74-724A-9379-874338B369F0}"/>
                </a:ext>
              </a:extLst>
            </p:cNvPr>
            <p:cNvSpPr/>
            <p:nvPr/>
          </p:nvSpPr>
          <p:spPr>
            <a:xfrm>
              <a:off x="2199164" y="4153850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3" name="Ovale 152">
              <a:extLst>
                <a:ext uri="{FF2B5EF4-FFF2-40B4-BE49-F238E27FC236}">
                  <a16:creationId xmlns:a16="http://schemas.microsoft.com/office/drawing/2014/main" id="{A9F66E82-1C15-5243-ABD5-771E4B17EEF6}"/>
                </a:ext>
              </a:extLst>
            </p:cNvPr>
            <p:cNvSpPr/>
            <p:nvPr/>
          </p:nvSpPr>
          <p:spPr>
            <a:xfrm>
              <a:off x="1446305" y="432624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4" name="Ovale 153">
              <a:extLst>
                <a:ext uri="{FF2B5EF4-FFF2-40B4-BE49-F238E27FC236}">
                  <a16:creationId xmlns:a16="http://schemas.microsoft.com/office/drawing/2014/main" id="{2FF4E6E3-87BC-554E-9F4D-0D161EACA3F7}"/>
                </a:ext>
              </a:extLst>
            </p:cNvPr>
            <p:cNvSpPr/>
            <p:nvPr/>
          </p:nvSpPr>
          <p:spPr>
            <a:xfrm>
              <a:off x="2153227" y="406303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5" name="Ovale 154">
              <a:extLst>
                <a:ext uri="{FF2B5EF4-FFF2-40B4-BE49-F238E27FC236}">
                  <a16:creationId xmlns:a16="http://schemas.microsoft.com/office/drawing/2014/main" id="{C305D9DE-7F44-FD44-AF89-0B26CAF46C74}"/>
                </a:ext>
              </a:extLst>
            </p:cNvPr>
            <p:cNvSpPr/>
            <p:nvPr/>
          </p:nvSpPr>
          <p:spPr>
            <a:xfrm>
              <a:off x="2887807" y="430682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6" name="Ovale 155">
              <a:extLst>
                <a:ext uri="{FF2B5EF4-FFF2-40B4-BE49-F238E27FC236}">
                  <a16:creationId xmlns:a16="http://schemas.microsoft.com/office/drawing/2014/main" id="{B24D3B1F-11F3-7542-B77B-CFF93C325D8F}"/>
                </a:ext>
              </a:extLst>
            </p:cNvPr>
            <p:cNvSpPr/>
            <p:nvPr/>
          </p:nvSpPr>
          <p:spPr>
            <a:xfrm>
              <a:off x="1108564" y="510552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7" name="Ovale 156">
              <a:extLst>
                <a:ext uri="{FF2B5EF4-FFF2-40B4-BE49-F238E27FC236}">
                  <a16:creationId xmlns:a16="http://schemas.microsoft.com/office/drawing/2014/main" id="{B4A5C4AB-215E-5D45-B72B-BC3BE1E8982A}"/>
                </a:ext>
              </a:extLst>
            </p:cNvPr>
            <p:cNvSpPr/>
            <p:nvPr/>
          </p:nvSpPr>
          <p:spPr>
            <a:xfrm>
              <a:off x="1435464" y="586975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8" name="Ovale 157">
              <a:extLst>
                <a:ext uri="{FF2B5EF4-FFF2-40B4-BE49-F238E27FC236}">
                  <a16:creationId xmlns:a16="http://schemas.microsoft.com/office/drawing/2014/main" id="{FB9DD12F-358E-944F-8A80-DEFE1B933E69}"/>
                </a:ext>
              </a:extLst>
            </p:cNvPr>
            <p:cNvSpPr/>
            <p:nvPr/>
          </p:nvSpPr>
          <p:spPr>
            <a:xfrm>
              <a:off x="2128665" y="6163737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9" name="Ovale 158">
              <a:extLst>
                <a:ext uri="{FF2B5EF4-FFF2-40B4-BE49-F238E27FC236}">
                  <a16:creationId xmlns:a16="http://schemas.microsoft.com/office/drawing/2014/main" id="{CE2385F6-F611-B24F-9A86-695FFF634795}"/>
                </a:ext>
              </a:extLst>
            </p:cNvPr>
            <p:cNvSpPr/>
            <p:nvPr/>
          </p:nvSpPr>
          <p:spPr>
            <a:xfrm>
              <a:off x="2876799" y="5845870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0" name="Ovale 159">
              <a:extLst>
                <a:ext uri="{FF2B5EF4-FFF2-40B4-BE49-F238E27FC236}">
                  <a16:creationId xmlns:a16="http://schemas.microsoft.com/office/drawing/2014/main" id="{53E495A0-C7D0-C846-81B2-0F182125427B}"/>
                </a:ext>
              </a:extLst>
            </p:cNvPr>
            <p:cNvSpPr/>
            <p:nvPr/>
          </p:nvSpPr>
          <p:spPr>
            <a:xfrm>
              <a:off x="3244418" y="5100991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1" name="Ovale 160">
              <a:extLst>
                <a:ext uri="{FF2B5EF4-FFF2-40B4-BE49-F238E27FC236}">
                  <a16:creationId xmlns:a16="http://schemas.microsoft.com/office/drawing/2014/main" id="{396BD778-708D-EC4C-82B5-3EA339AA6E16}"/>
                </a:ext>
              </a:extLst>
            </p:cNvPr>
            <p:cNvSpPr/>
            <p:nvPr/>
          </p:nvSpPr>
          <p:spPr>
            <a:xfrm>
              <a:off x="1865753" y="4689911"/>
              <a:ext cx="494406" cy="53318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2" name="Ovale 161">
              <a:extLst>
                <a:ext uri="{FF2B5EF4-FFF2-40B4-BE49-F238E27FC236}">
                  <a16:creationId xmlns:a16="http://schemas.microsoft.com/office/drawing/2014/main" id="{9480279F-0C20-F340-AC10-11A602E395A5}"/>
                </a:ext>
              </a:extLst>
            </p:cNvPr>
            <p:cNvSpPr/>
            <p:nvPr/>
          </p:nvSpPr>
          <p:spPr>
            <a:xfrm>
              <a:off x="1845834" y="5280471"/>
              <a:ext cx="254440" cy="2619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3" name="Ovale 162">
              <a:extLst>
                <a:ext uri="{FF2B5EF4-FFF2-40B4-BE49-F238E27FC236}">
                  <a16:creationId xmlns:a16="http://schemas.microsoft.com/office/drawing/2014/main" id="{DBF337CA-4443-1A4C-8A92-21BA24599EC0}"/>
                </a:ext>
              </a:extLst>
            </p:cNvPr>
            <p:cNvSpPr/>
            <p:nvPr/>
          </p:nvSpPr>
          <p:spPr>
            <a:xfrm>
              <a:off x="2427548" y="4832036"/>
              <a:ext cx="254440" cy="2619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64" name="Gruppo 163">
            <a:extLst>
              <a:ext uri="{FF2B5EF4-FFF2-40B4-BE49-F238E27FC236}">
                <a16:creationId xmlns:a16="http://schemas.microsoft.com/office/drawing/2014/main" id="{58C4C42D-A29A-5C4E-AC8E-220CFFF7BDB7}"/>
              </a:ext>
            </a:extLst>
          </p:cNvPr>
          <p:cNvGrpSpPr/>
          <p:nvPr/>
        </p:nvGrpSpPr>
        <p:grpSpPr>
          <a:xfrm rot="12237426">
            <a:off x="2101731" y="-46726"/>
            <a:ext cx="1234256" cy="1239059"/>
            <a:chOff x="1108564" y="4063032"/>
            <a:chExt cx="2355773" cy="2321737"/>
          </a:xfrm>
        </p:grpSpPr>
        <p:sp>
          <p:nvSpPr>
            <p:cNvPr id="165" name="Ovale 164">
              <a:extLst>
                <a:ext uri="{FF2B5EF4-FFF2-40B4-BE49-F238E27FC236}">
                  <a16:creationId xmlns:a16="http://schemas.microsoft.com/office/drawing/2014/main" id="{AAC25B4F-7D1B-5649-8F3D-D96709550F37}"/>
                </a:ext>
              </a:extLst>
            </p:cNvPr>
            <p:cNvSpPr/>
            <p:nvPr/>
          </p:nvSpPr>
          <p:spPr>
            <a:xfrm>
              <a:off x="1643074" y="4604655"/>
              <a:ext cx="1238491" cy="12384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6" name="Trapezio 165">
              <a:extLst>
                <a:ext uri="{FF2B5EF4-FFF2-40B4-BE49-F238E27FC236}">
                  <a16:creationId xmlns:a16="http://schemas.microsoft.com/office/drawing/2014/main" id="{CFAA0649-2656-904F-B731-0112E6607EB1}"/>
                </a:ext>
              </a:extLst>
            </p:cNvPr>
            <p:cNvSpPr/>
            <p:nvPr/>
          </p:nvSpPr>
          <p:spPr>
            <a:xfrm rot="16200000">
              <a:off x="1501694" y="4907756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7" name="Trapezio 166">
              <a:extLst>
                <a:ext uri="{FF2B5EF4-FFF2-40B4-BE49-F238E27FC236}">
                  <a16:creationId xmlns:a16="http://schemas.microsoft.com/office/drawing/2014/main" id="{A1EA91DF-25E8-B04B-87A2-A5FC5601CE50}"/>
                </a:ext>
              </a:extLst>
            </p:cNvPr>
            <p:cNvSpPr/>
            <p:nvPr/>
          </p:nvSpPr>
          <p:spPr>
            <a:xfrm rot="8205772">
              <a:off x="2730813" y="543902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8" name="Trapezio 167">
              <a:extLst>
                <a:ext uri="{FF2B5EF4-FFF2-40B4-BE49-F238E27FC236}">
                  <a16:creationId xmlns:a16="http://schemas.microsoft.com/office/drawing/2014/main" id="{5E70D903-4608-B640-A970-F7A706E7DEEA}"/>
                </a:ext>
              </a:extLst>
            </p:cNvPr>
            <p:cNvSpPr/>
            <p:nvPr/>
          </p:nvSpPr>
          <p:spPr>
            <a:xfrm rot="19071401">
              <a:off x="1698425" y="435312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9" name="Trapezio 168">
              <a:extLst>
                <a:ext uri="{FF2B5EF4-FFF2-40B4-BE49-F238E27FC236}">
                  <a16:creationId xmlns:a16="http://schemas.microsoft.com/office/drawing/2014/main" id="{7F4767C1-43DC-5F4C-8B45-873D869E6A1E}"/>
                </a:ext>
              </a:extLst>
            </p:cNvPr>
            <p:cNvSpPr/>
            <p:nvPr/>
          </p:nvSpPr>
          <p:spPr>
            <a:xfrm rot="13323606">
              <a:off x="1701101" y="544261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0" name="Trapezio 169">
              <a:extLst>
                <a:ext uri="{FF2B5EF4-FFF2-40B4-BE49-F238E27FC236}">
                  <a16:creationId xmlns:a16="http://schemas.microsoft.com/office/drawing/2014/main" id="{C8642F2B-4F1E-D54F-B2AD-F83C8B815721}"/>
                </a:ext>
              </a:extLst>
            </p:cNvPr>
            <p:cNvSpPr/>
            <p:nvPr/>
          </p:nvSpPr>
          <p:spPr>
            <a:xfrm rot="2408392">
              <a:off x="2730814" y="434601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1" name="Trapezio 170">
              <a:extLst>
                <a:ext uri="{FF2B5EF4-FFF2-40B4-BE49-F238E27FC236}">
                  <a16:creationId xmlns:a16="http://schemas.microsoft.com/office/drawing/2014/main" id="{88C408B2-07A1-2642-9AFE-7B824C112CA3}"/>
                </a:ext>
              </a:extLst>
            </p:cNvPr>
            <p:cNvSpPr/>
            <p:nvPr/>
          </p:nvSpPr>
          <p:spPr>
            <a:xfrm rot="10800000">
              <a:off x="2189000" y="5575259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2" name="Trapezio 171">
              <a:extLst>
                <a:ext uri="{FF2B5EF4-FFF2-40B4-BE49-F238E27FC236}">
                  <a16:creationId xmlns:a16="http://schemas.microsoft.com/office/drawing/2014/main" id="{89618381-575A-334A-ABFE-CABFD745371C}"/>
                </a:ext>
              </a:extLst>
            </p:cNvPr>
            <p:cNvSpPr/>
            <p:nvPr/>
          </p:nvSpPr>
          <p:spPr>
            <a:xfrm rot="5400000">
              <a:off x="2943974" y="491087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3" name="Trapezio 172">
              <a:extLst>
                <a:ext uri="{FF2B5EF4-FFF2-40B4-BE49-F238E27FC236}">
                  <a16:creationId xmlns:a16="http://schemas.microsoft.com/office/drawing/2014/main" id="{49833C89-AEBF-5F43-95C1-5A80DE8B0DCF}"/>
                </a:ext>
              </a:extLst>
            </p:cNvPr>
            <p:cNvSpPr/>
            <p:nvPr/>
          </p:nvSpPr>
          <p:spPr>
            <a:xfrm>
              <a:off x="2199164" y="4153850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4" name="Ovale 173">
              <a:extLst>
                <a:ext uri="{FF2B5EF4-FFF2-40B4-BE49-F238E27FC236}">
                  <a16:creationId xmlns:a16="http://schemas.microsoft.com/office/drawing/2014/main" id="{74950A58-77CA-A24C-8C9E-9A34E7B2F501}"/>
                </a:ext>
              </a:extLst>
            </p:cNvPr>
            <p:cNvSpPr/>
            <p:nvPr/>
          </p:nvSpPr>
          <p:spPr>
            <a:xfrm>
              <a:off x="1446305" y="432624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5" name="Ovale 174">
              <a:extLst>
                <a:ext uri="{FF2B5EF4-FFF2-40B4-BE49-F238E27FC236}">
                  <a16:creationId xmlns:a16="http://schemas.microsoft.com/office/drawing/2014/main" id="{40B146CC-072C-E249-9814-0E69B7F91D4A}"/>
                </a:ext>
              </a:extLst>
            </p:cNvPr>
            <p:cNvSpPr/>
            <p:nvPr/>
          </p:nvSpPr>
          <p:spPr>
            <a:xfrm>
              <a:off x="2153227" y="406303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6" name="Ovale 175">
              <a:extLst>
                <a:ext uri="{FF2B5EF4-FFF2-40B4-BE49-F238E27FC236}">
                  <a16:creationId xmlns:a16="http://schemas.microsoft.com/office/drawing/2014/main" id="{27B25818-1291-EF4B-A2C8-ABE76DDE1DA6}"/>
                </a:ext>
              </a:extLst>
            </p:cNvPr>
            <p:cNvSpPr/>
            <p:nvPr/>
          </p:nvSpPr>
          <p:spPr>
            <a:xfrm>
              <a:off x="2887807" y="430682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7" name="Ovale 176">
              <a:extLst>
                <a:ext uri="{FF2B5EF4-FFF2-40B4-BE49-F238E27FC236}">
                  <a16:creationId xmlns:a16="http://schemas.microsoft.com/office/drawing/2014/main" id="{91BFE19F-777A-894D-BC48-EC3AA3A086B0}"/>
                </a:ext>
              </a:extLst>
            </p:cNvPr>
            <p:cNvSpPr/>
            <p:nvPr/>
          </p:nvSpPr>
          <p:spPr>
            <a:xfrm>
              <a:off x="1108564" y="510552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8" name="Ovale 177">
              <a:extLst>
                <a:ext uri="{FF2B5EF4-FFF2-40B4-BE49-F238E27FC236}">
                  <a16:creationId xmlns:a16="http://schemas.microsoft.com/office/drawing/2014/main" id="{E99CAE45-A88C-E645-A726-F8CEC5AD155C}"/>
                </a:ext>
              </a:extLst>
            </p:cNvPr>
            <p:cNvSpPr/>
            <p:nvPr/>
          </p:nvSpPr>
          <p:spPr>
            <a:xfrm>
              <a:off x="1435464" y="586975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9" name="Ovale 178">
              <a:extLst>
                <a:ext uri="{FF2B5EF4-FFF2-40B4-BE49-F238E27FC236}">
                  <a16:creationId xmlns:a16="http://schemas.microsoft.com/office/drawing/2014/main" id="{68C73FD3-1B05-BD4F-9ACC-BC31D855201F}"/>
                </a:ext>
              </a:extLst>
            </p:cNvPr>
            <p:cNvSpPr/>
            <p:nvPr/>
          </p:nvSpPr>
          <p:spPr>
            <a:xfrm>
              <a:off x="2128665" y="6163737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0" name="Ovale 179">
              <a:extLst>
                <a:ext uri="{FF2B5EF4-FFF2-40B4-BE49-F238E27FC236}">
                  <a16:creationId xmlns:a16="http://schemas.microsoft.com/office/drawing/2014/main" id="{8DBD7D69-EB26-804D-9EC2-24F2ABD4260F}"/>
                </a:ext>
              </a:extLst>
            </p:cNvPr>
            <p:cNvSpPr/>
            <p:nvPr/>
          </p:nvSpPr>
          <p:spPr>
            <a:xfrm>
              <a:off x="2876799" y="5845870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1" name="Ovale 180">
              <a:extLst>
                <a:ext uri="{FF2B5EF4-FFF2-40B4-BE49-F238E27FC236}">
                  <a16:creationId xmlns:a16="http://schemas.microsoft.com/office/drawing/2014/main" id="{061C073B-8DCF-C742-9250-F647BC00F3C6}"/>
                </a:ext>
              </a:extLst>
            </p:cNvPr>
            <p:cNvSpPr/>
            <p:nvPr/>
          </p:nvSpPr>
          <p:spPr>
            <a:xfrm>
              <a:off x="3244418" y="5100991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2" name="Ovale 181">
              <a:extLst>
                <a:ext uri="{FF2B5EF4-FFF2-40B4-BE49-F238E27FC236}">
                  <a16:creationId xmlns:a16="http://schemas.microsoft.com/office/drawing/2014/main" id="{FC9358A9-D611-0843-8630-1BE668E9DD8E}"/>
                </a:ext>
              </a:extLst>
            </p:cNvPr>
            <p:cNvSpPr/>
            <p:nvPr/>
          </p:nvSpPr>
          <p:spPr>
            <a:xfrm>
              <a:off x="1865753" y="4689911"/>
              <a:ext cx="494406" cy="53318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3" name="Ovale 182">
              <a:extLst>
                <a:ext uri="{FF2B5EF4-FFF2-40B4-BE49-F238E27FC236}">
                  <a16:creationId xmlns:a16="http://schemas.microsoft.com/office/drawing/2014/main" id="{8C178C49-D452-B84B-880B-C7B8A3F12748}"/>
                </a:ext>
              </a:extLst>
            </p:cNvPr>
            <p:cNvSpPr/>
            <p:nvPr/>
          </p:nvSpPr>
          <p:spPr>
            <a:xfrm>
              <a:off x="1845834" y="5280471"/>
              <a:ext cx="254440" cy="2619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4" name="Ovale 183">
              <a:extLst>
                <a:ext uri="{FF2B5EF4-FFF2-40B4-BE49-F238E27FC236}">
                  <a16:creationId xmlns:a16="http://schemas.microsoft.com/office/drawing/2014/main" id="{416BFBE5-7EE6-B045-8C70-103E56CC12AF}"/>
                </a:ext>
              </a:extLst>
            </p:cNvPr>
            <p:cNvSpPr/>
            <p:nvPr/>
          </p:nvSpPr>
          <p:spPr>
            <a:xfrm>
              <a:off x="2427548" y="4832036"/>
              <a:ext cx="254440" cy="2619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85" name="Gruppo 184">
            <a:extLst>
              <a:ext uri="{FF2B5EF4-FFF2-40B4-BE49-F238E27FC236}">
                <a16:creationId xmlns:a16="http://schemas.microsoft.com/office/drawing/2014/main" id="{FDD78865-4478-304A-8FB4-647D6A287D54}"/>
              </a:ext>
            </a:extLst>
          </p:cNvPr>
          <p:cNvGrpSpPr/>
          <p:nvPr/>
        </p:nvGrpSpPr>
        <p:grpSpPr>
          <a:xfrm rot="12237426">
            <a:off x="2101873" y="1505726"/>
            <a:ext cx="690686" cy="688187"/>
            <a:chOff x="1108564" y="4063032"/>
            <a:chExt cx="2355773" cy="2321737"/>
          </a:xfrm>
        </p:grpSpPr>
        <p:sp>
          <p:nvSpPr>
            <p:cNvPr id="186" name="Ovale 185">
              <a:extLst>
                <a:ext uri="{FF2B5EF4-FFF2-40B4-BE49-F238E27FC236}">
                  <a16:creationId xmlns:a16="http://schemas.microsoft.com/office/drawing/2014/main" id="{CB9B56C1-FADE-184B-A7EC-23C892808A7A}"/>
                </a:ext>
              </a:extLst>
            </p:cNvPr>
            <p:cNvSpPr/>
            <p:nvPr/>
          </p:nvSpPr>
          <p:spPr>
            <a:xfrm>
              <a:off x="1643074" y="4604655"/>
              <a:ext cx="1238491" cy="12384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7" name="Trapezio 186">
              <a:extLst>
                <a:ext uri="{FF2B5EF4-FFF2-40B4-BE49-F238E27FC236}">
                  <a16:creationId xmlns:a16="http://schemas.microsoft.com/office/drawing/2014/main" id="{777F8C02-8DC2-374E-BCEC-61F9F7B1AD5F}"/>
                </a:ext>
              </a:extLst>
            </p:cNvPr>
            <p:cNvSpPr/>
            <p:nvPr/>
          </p:nvSpPr>
          <p:spPr>
            <a:xfrm rot="16200000">
              <a:off x="1501694" y="4907756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8" name="Trapezio 187">
              <a:extLst>
                <a:ext uri="{FF2B5EF4-FFF2-40B4-BE49-F238E27FC236}">
                  <a16:creationId xmlns:a16="http://schemas.microsoft.com/office/drawing/2014/main" id="{F365B5F4-C5F5-824F-BB49-88D4B98E8DE3}"/>
                </a:ext>
              </a:extLst>
            </p:cNvPr>
            <p:cNvSpPr/>
            <p:nvPr/>
          </p:nvSpPr>
          <p:spPr>
            <a:xfrm rot="8205772">
              <a:off x="2730813" y="543902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9" name="Trapezio 188">
              <a:extLst>
                <a:ext uri="{FF2B5EF4-FFF2-40B4-BE49-F238E27FC236}">
                  <a16:creationId xmlns:a16="http://schemas.microsoft.com/office/drawing/2014/main" id="{8D1479C4-E843-954A-9AB8-19DCC1D08ACC}"/>
                </a:ext>
              </a:extLst>
            </p:cNvPr>
            <p:cNvSpPr/>
            <p:nvPr/>
          </p:nvSpPr>
          <p:spPr>
            <a:xfrm rot="19071401">
              <a:off x="1698425" y="435312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0" name="Trapezio 189">
              <a:extLst>
                <a:ext uri="{FF2B5EF4-FFF2-40B4-BE49-F238E27FC236}">
                  <a16:creationId xmlns:a16="http://schemas.microsoft.com/office/drawing/2014/main" id="{622F1AA3-3322-4741-90FE-0963FD1849A0}"/>
                </a:ext>
              </a:extLst>
            </p:cNvPr>
            <p:cNvSpPr/>
            <p:nvPr/>
          </p:nvSpPr>
          <p:spPr>
            <a:xfrm rot="13323606">
              <a:off x="1701101" y="5442612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1" name="Trapezio 190">
              <a:extLst>
                <a:ext uri="{FF2B5EF4-FFF2-40B4-BE49-F238E27FC236}">
                  <a16:creationId xmlns:a16="http://schemas.microsoft.com/office/drawing/2014/main" id="{2E99F626-1673-B540-9602-BE3211D1081C}"/>
                </a:ext>
              </a:extLst>
            </p:cNvPr>
            <p:cNvSpPr/>
            <p:nvPr/>
          </p:nvSpPr>
          <p:spPr>
            <a:xfrm rot="2408392">
              <a:off x="2730814" y="434601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2" name="Trapezio 191">
              <a:extLst>
                <a:ext uri="{FF2B5EF4-FFF2-40B4-BE49-F238E27FC236}">
                  <a16:creationId xmlns:a16="http://schemas.microsoft.com/office/drawing/2014/main" id="{A3F47A89-9DEA-9A4D-A952-3B8C34A181EF}"/>
                </a:ext>
              </a:extLst>
            </p:cNvPr>
            <p:cNvSpPr/>
            <p:nvPr/>
          </p:nvSpPr>
          <p:spPr>
            <a:xfrm rot="10800000">
              <a:off x="2189000" y="5575259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3" name="Trapezio 192">
              <a:extLst>
                <a:ext uri="{FF2B5EF4-FFF2-40B4-BE49-F238E27FC236}">
                  <a16:creationId xmlns:a16="http://schemas.microsoft.com/office/drawing/2014/main" id="{5CD20464-D1A8-8547-AFD8-C54F5B29ADCA}"/>
                </a:ext>
              </a:extLst>
            </p:cNvPr>
            <p:cNvSpPr/>
            <p:nvPr/>
          </p:nvSpPr>
          <p:spPr>
            <a:xfrm rot="5400000">
              <a:off x="2943974" y="4910877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4" name="Trapezio 193">
              <a:extLst>
                <a:ext uri="{FF2B5EF4-FFF2-40B4-BE49-F238E27FC236}">
                  <a16:creationId xmlns:a16="http://schemas.microsoft.com/office/drawing/2014/main" id="{6EC38AB4-C5DE-6F43-8395-C70B4F6A45D7}"/>
                </a:ext>
              </a:extLst>
            </p:cNvPr>
            <p:cNvSpPr/>
            <p:nvPr/>
          </p:nvSpPr>
          <p:spPr>
            <a:xfrm>
              <a:off x="2199164" y="4153850"/>
              <a:ext cx="102073" cy="62604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5" name="Ovale 194">
              <a:extLst>
                <a:ext uri="{FF2B5EF4-FFF2-40B4-BE49-F238E27FC236}">
                  <a16:creationId xmlns:a16="http://schemas.microsoft.com/office/drawing/2014/main" id="{A4EAFC93-D477-6248-AC3B-BE5691F19FBB}"/>
                </a:ext>
              </a:extLst>
            </p:cNvPr>
            <p:cNvSpPr/>
            <p:nvPr/>
          </p:nvSpPr>
          <p:spPr>
            <a:xfrm>
              <a:off x="1446305" y="432624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6" name="Ovale 195">
              <a:extLst>
                <a:ext uri="{FF2B5EF4-FFF2-40B4-BE49-F238E27FC236}">
                  <a16:creationId xmlns:a16="http://schemas.microsoft.com/office/drawing/2014/main" id="{2F085928-AB70-BE4E-A349-0DD4C79B4DD0}"/>
                </a:ext>
              </a:extLst>
            </p:cNvPr>
            <p:cNvSpPr/>
            <p:nvPr/>
          </p:nvSpPr>
          <p:spPr>
            <a:xfrm>
              <a:off x="2153227" y="406303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7" name="Ovale 196">
              <a:extLst>
                <a:ext uri="{FF2B5EF4-FFF2-40B4-BE49-F238E27FC236}">
                  <a16:creationId xmlns:a16="http://schemas.microsoft.com/office/drawing/2014/main" id="{91B23EA5-3FA1-5E4E-AEDA-BD608AF0555F}"/>
                </a:ext>
              </a:extLst>
            </p:cNvPr>
            <p:cNvSpPr/>
            <p:nvPr/>
          </p:nvSpPr>
          <p:spPr>
            <a:xfrm>
              <a:off x="2887807" y="4306822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8" name="Ovale 197">
              <a:extLst>
                <a:ext uri="{FF2B5EF4-FFF2-40B4-BE49-F238E27FC236}">
                  <a16:creationId xmlns:a16="http://schemas.microsoft.com/office/drawing/2014/main" id="{BF6B2955-CB91-214D-BB10-9949C6DB7607}"/>
                </a:ext>
              </a:extLst>
            </p:cNvPr>
            <p:cNvSpPr/>
            <p:nvPr/>
          </p:nvSpPr>
          <p:spPr>
            <a:xfrm>
              <a:off x="1108564" y="510552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9" name="Ovale 198">
              <a:extLst>
                <a:ext uri="{FF2B5EF4-FFF2-40B4-BE49-F238E27FC236}">
                  <a16:creationId xmlns:a16="http://schemas.microsoft.com/office/drawing/2014/main" id="{2908FDAE-4706-C742-84C4-BA74294FDEDA}"/>
                </a:ext>
              </a:extLst>
            </p:cNvPr>
            <p:cNvSpPr/>
            <p:nvPr/>
          </p:nvSpPr>
          <p:spPr>
            <a:xfrm>
              <a:off x="1435464" y="5869755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0" name="Ovale 199">
              <a:extLst>
                <a:ext uri="{FF2B5EF4-FFF2-40B4-BE49-F238E27FC236}">
                  <a16:creationId xmlns:a16="http://schemas.microsoft.com/office/drawing/2014/main" id="{EC7DF8B3-1E31-CF48-AE17-3782AD0E26A1}"/>
                </a:ext>
              </a:extLst>
            </p:cNvPr>
            <p:cNvSpPr/>
            <p:nvPr/>
          </p:nvSpPr>
          <p:spPr>
            <a:xfrm>
              <a:off x="2128665" y="6163737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1" name="Ovale 200">
              <a:extLst>
                <a:ext uri="{FF2B5EF4-FFF2-40B4-BE49-F238E27FC236}">
                  <a16:creationId xmlns:a16="http://schemas.microsoft.com/office/drawing/2014/main" id="{5D96EDB0-BD78-1C4E-B37B-4509A8A3A23D}"/>
                </a:ext>
              </a:extLst>
            </p:cNvPr>
            <p:cNvSpPr/>
            <p:nvPr/>
          </p:nvSpPr>
          <p:spPr>
            <a:xfrm>
              <a:off x="2876799" y="5845870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2" name="Ovale 201">
              <a:extLst>
                <a:ext uri="{FF2B5EF4-FFF2-40B4-BE49-F238E27FC236}">
                  <a16:creationId xmlns:a16="http://schemas.microsoft.com/office/drawing/2014/main" id="{6C9DE040-CD1D-8645-8E5D-E13026F1ED11}"/>
                </a:ext>
              </a:extLst>
            </p:cNvPr>
            <p:cNvSpPr/>
            <p:nvPr/>
          </p:nvSpPr>
          <p:spPr>
            <a:xfrm>
              <a:off x="3244418" y="5100991"/>
              <a:ext cx="219919" cy="221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3" name="Ovale 202">
              <a:extLst>
                <a:ext uri="{FF2B5EF4-FFF2-40B4-BE49-F238E27FC236}">
                  <a16:creationId xmlns:a16="http://schemas.microsoft.com/office/drawing/2014/main" id="{7BCB7A8D-6668-3E49-907A-49967983E749}"/>
                </a:ext>
              </a:extLst>
            </p:cNvPr>
            <p:cNvSpPr/>
            <p:nvPr/>
          </p:nvSpPr>
          <p:spPr>
            <a:xfrm>
              <a:off x="1865753" y="4689911"/>
              <a:ext cx="494406" cy="53318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4" name="Ovale 203">
              <a:extLst>
                <a:ext uri="{FF2B5EF4-FFF2-40B4-BE49-F238E27FC236}">
                  <a16:creationId xmlns:a16="http://schemas.microsoft.com/office/drawing/2014/main" id="{AD2EEDDD-19E7-0B48-AC9D-523352F0DE5E}"/>
                </a:ext>
              </a:extLst>
            </p:cNvPr>
            <p:cNvSpPr/>
            <p:nvPr/>
          </p:nvSpPr>
          <p:spPr>
            <a:xfrm>
              <a:off x="1845834" y="5280471"/>
              <a:ext cx="254440" cy="2619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5" name="Ovale 204">
              <a:extLst>
                <a:ext uri="{FF2B5EF4-FFF2-40B4-BE49-F238E27FC236}">
                  <a16:creationId xmlns:a16="http://schemas.microsoft.com/office/drawing/2014/main" id="{72015A6B-9CEE-5944-A643-26E467FB7F01}"/>
                </a:ext>
              </a:extLst>
            </p:cNvPr>
            <p:cNvSpPr/>
            <p:nvPr/>
          </p:nvSpPr>
          <p:spPr>
            <a:xfrm>
              <a:off x="2427548" y="4832036"/>
              <a:ext cx="254440" cy="2619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06" name="Rettangolo 205">
            <a:extLst>
              <a:ext uri="{FF2B5EF4-FFF2-40B4-BE49-F238E27FC236}">
                <a16:creationId xmlns:a16="http://schemas.microsoft.com/office/drawing/2014/main" id="{7AFC48C6-B60D-D046-BA77-B8ED9CF48003}"/>
              </a:ext>
            </a:extLst>
          </p:cNvPr>
          <p:cNvSpPr/>
          <p:nvPr/>
        </p:nvSpPr>
        <p:spPr>
          <a:xfrm>
            <a:off x="4104418" y="149500"/>
            <a:ext cx="309489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 </a:t>
            </a:r>
            <a:r>
              <a:rPr lang="it-IT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COVID-</a:t>
            </a:r>
            <a:r>
              <a:rPr lang="it-IT" sz="2800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19 </a:t>
            </a:r>
          </a:p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Expert opinion </a:t>
            </a:r>
            <a:r>
              <a:rPr lang="it-IT" b="1" dirty="0" err="1">
                <a:solidFill>
                  <a:schemeClr val="bg1"/>
                </a:solidFill>
                <a:effectLst>
                  <a:outerShdw blurRad="266700" dist="50800" dir="5400000" algn="ctr" rotWithShape="0">
                    <a:srgbClr val="2A2594">
                      <a:alpha val="43000"/>
                    </a:srgbClr>
                  </a:outerShdw>
                </a:effectLst>
                <a:latin typeface="Chalkduster" panose="03050602040202020205" pitchFamily="66" charset="77"/>
                <a:cs typeface="Aharoni" panose="02010803020104030203" pitchFamily="2" charset="-79"/>
              </a:rPr>
              <a:t>tips</a:t>
            </a:r>
            <a:endParaRPr lang="it-IT" b="1" dirty="0">
              <a:solidFill>
                <a:schemeClr val="bg1"/>
              </a:solidFill>
              <a:effectLst>
                <a:outerShdw blurRad="266700" dist="50800" dir="5400000" algn="ctr" rotWithShape="0">
                  <a:srgbClr val="2A2594">
                    <a:alpha val="43000"/>
                  </a:srgbClr>
                </a:outerShdw>
              </a:effectLst>
              <a:latin typeface="Chalkduster" panose="03050602040202020205" pitchFamily="66" charset="77"/>
              <a:cs typeface="Aharoni" panose="02010803020104030203" pitchFamily="2" charset="-79"/>
            </a:endParaRPr>
          </a:p>
        </p:txBody>
      </p:sp>
      <p:grpSp>
        <p:nvGrpSpPr>
          <p:cNvPr id="142" name="Gruppo 141">
            <a:extLst>
              <a:ext uri="{FF2B5EF4-FFF2-40B4-BE49-F238E27FC236}">
                <a16:creationId xmlns:a16="http://schemas.microsoft.com/office/drawing/2014/main" id="{BC122CF7-6446-7849-925E-3E9CBA4210CD}"/>
              </a:ext>
            </a:extLst>
          </p:cNvPr>
          <p:cNvGrpSpPr/>
          <p:nvPr/>
        </p:nvGrpSpPr>
        <p:grpSpPr>
          <a:xfrm>
            <a:off x="5344" y="5939038"/>
            <a:ext cx="2924903" cy="928481"/>
            <a:chOff x="5344" y="5939038"/>
            <a:chExt cx="2924903" cy="928481"/>
          </a:xfrm>
        </p:grpSpPr>
        <p:sp>
          <p:nvSpPr>
            <p:cNvPr id="208" name="CasellaDiTesto 207">
              <a:extLst>
                <a:ext uri="{FF2B5EF4-FFF2-40B4-BE49-F238E27FC236}">
                  <a16:creationId xmlns:a16="http://schemas.microsoft.com/office/drawing/2014/main" id="{4F8710F6-064B-604C-9066-250AC899617E}"/>
                </a:ext>
              </a:extLst>
            </p:cNvPr>
            <p:cNvSpPr txBox="1"/>
            <p:nvPr/>
          </p:nvSpPr>
          <p:spPr>
            <a:xfrm>
              <a:off x="5344" y="5939038"/>
              <a:ext cx="7136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Medium" panose="020B0603020102020204" pitchFamily="34" charset="0"/>
                </a:rPr>
                <a:t>CREDITS</a:t>
              </a:r>
            </a:p>
          </p:txBody>
        </p:sp>
        <p:sp>
          <p:nvSpPr>
            <p:cNvPr id="209" name="CasellaDiTesto 208">
              <a:extLst>
                <a:ext uri="{FF2B5EF4-FFF2-40B4-BE49-F238E27FC236}">
                  <a16:creationId xmlns:a16="http://schemas.microsoft.com/office/drawing/2014/main" id="{9E9012B5-DD9E-6042-8A11-98221C02A43A}"/>
                </a:ext>
              </a:extLst>
            </p:cNvPr>
            <p:cNvSpPr txBox="1"/>
            <p:nvPr/>
          </p:nvSpPr>
          <p:spPr>
            <a:xfrm>
              <a:off x="32611" y="6114142"/>
              <a:ext cx="18998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Medium" panose="020B0603020102020204" pitchFamily="34" charset="0"/>
                </a:rPr>
                <a:t>Testo a cura di:</a:t>
              </a:r>
              <a:r>
                <a:rPr lang="it-IT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Medium" panose="020B0603020102020204" pitchFamily="34" charset="0"/>
                </a:rPr>
                <a:t> Fedele Dono</a:t>
              </a:r>
            </a:p>
          </p:txBody>
        </p:sp>
        <p:sp>
          <p:nvSpPr>
            <p:cNvPr id="210" name="CasellaDiTesto 209">
              <a:extLst>
                <a:ext uri="{FF2B5EF4-FFF2-40B4-BE49-F238E27FC236}">
                  <a16:creationId xmlns:a16="http://schemas.microsoft.com/office/drawing/2014/main" id="{8A187BA6-5806-BC47-8406-1B1A44B19074}"/>
                </a:ext>
              </a:extLst>
            </p:cNvPr>
            <p:cNvSpPr txBox="1"/>
            <p:nvPr/>
          </p:nvSpPr>
          <p:spPr>
            <a:xfrm>
              <a:off x="30680" y="6276003"/>
              <a:ext cx="14510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Medium" panose="020B0603020102020204" pitchFamily="34" charset="0"/>
                </a:rPr>
                <a:t>Grafica:</a:t>
              </a:r>
              <a:r>
                <a:rPr lang="it-IT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Medium" panose="020B0603020102020204" pitchFamily="34" charset="0"/>
                </a:rPr>
                <a:t> Fedele Dono</a:t>
              </a:r>
            </a:p>
          </p:txBody>
        </p:sp>
        <p:sp>
          <p:nvSpPr>
            <p:cNvPr id="211" name="CasellaDiTesto 210">
              <a:extLst>
                <a:ext uri="{FF2B5EF4-FFF2-40B4-BE49-F238E27FC236}">
                  <a16:creationId xmlns:a16="http://schemas.microsoft.com/office/drawing/2014/main" id="{1ACD9C0E-0852-934C-BE5D-FD1D2BD300BC}"/>
                </a:ext>
              </a:extLst>
            </p:cNvPr>
            <p:cNvSpPr txBox="1"/>
            <p:nvPr/>
          </p:nvSpPr>
          <p:spPr>
            <a:xfrm>
              <a:off x="28798" y="6440829"/>
              <a:ext cx="18101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Medium" panose="020B0603020102020204" pitchFamily="34" charset="0"/>
                </a:rPr>
                <a:t>Revisione:</a:t>
              </a:r>
              <a:r>
                <a:rPr lang="it-IT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Medium" panose="020B0603020102020204" pitchFamily="34" charset="0"/>
                </a:rPr>
                <a:t> Francesco Brigo</a:t>
              </a:r>
            </a:p>
          </p:txBody>
        </p:sp>
        <p:sp>
          <p:nvSpPr>
            <p:cNvPr id="212" name="CasellaDiTesto 211">
              <a:extLst>
                <a:ext uri="{FF2B5EF4-FFF2-40B4-BE49-F238E27FC236}">
                  <a16:creationId xmlns:a16="http://schemas.microsoft.com/office/drawing/2014/main" id="{77DD9566-A3E3-D24D-B3D8-46DAC60994C9}"/>
                </a:ext>
              </a:extLst>
            </p:cNvPr>
            <p:cNvSpPr txBox="1"/>
            <p:nvPr/>
          </p:nvSpPr>
          <p:spPr>
            <a:xfrm>
              <a:off x="30094" y="6605909"/>
              <a:ext cx="29001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Franklin Gothic Medium" panose="020B0603020102020204" pitchFamily="34" charset="0"/>
                </a:rPr>
                <a:t>A cura della Task Force Comunicazione YES-I</a:t>
              </a:r>
              <a:endParaRPr lang="it-IT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</p:grpSp>
      <p:pic>
        <p:nvPicPr>
          <p:cNvPr id="207" name="Elemento grafico 206" descr="Ricerca">
            <a:extLst>
              <a:ext uri="{FF2B5EF4-FFF2-40B4-BE49-F238E27FC236}">
                <a16:creationId xmlns:a16="http://schemas.microsoft.com/office/drawing/2014/main" id="{3780D2AC-5D3B-1C46-BD2E-E3144BE31CD2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68000"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676897">
            <a:off x="3318924" y="1332958"/>
            <a:ext cx="5212582" cy="5212582"/>
          </a:xfrm>
          <a:prstGeom prst="rect">
            <a:avLst/>
          </a:prstGeom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0CEA7AE5-79A4-CE4E-810E-F58ECEB4AC09}"/>
              </a:ext>
            </a:extLst>
          </p:cNvPr>
          <p:cNvGrpSpPr/>
          <p:nvPr/>
        </p:nvGrpSpPr>
        <p:grpSpPr>
          <a:xfrm>
            <a:off x="831857" y="3785646"/>
            <a:ext cx="5604681" cy="861113"/>
            <a:chOff x="831857" y="3785646"/>
            <a:chExt cx="5604681" cy="861113"/>
          </a:xfrm>
        </p:grpSpPr>
        <p:sp>
          <p:nvSpPr>
            <p:cNvPr id="213" name="Rettangolo con angoli arrotondati 212">
              <a:extLst>
                <a:ext uri="{FF2B5EF4-FFF2-40B4-BE49-F238E27FC236}">
                  <a16:creationId xmlns:a16="http://schemas.microsoft.com/office/drawing/2014/main" id="{CB19D498-8742-6E4B-99D6-90C2774370F9}"/>
                </a:ext>
              </a:extLst>
            </p:cNvPr>
            <p:cNvSpPr/>
            <p:nvPr/>
          </p:nvSpPr>
          <p:spPr>
            <a:xfrm>
              <a:off x="831857" y="3785646"/>
              <a:ext cx="5558381" cy="861113"/>
            </a:xfrm>
            <a:custGeom>
              <a:avLst/>
              <a:gdLst>
                <a:gd name="connsiteX0" fmla="*/ 0 w 5558381"/>
                <a:gd name="connsiteY0" fmla="*/ 143522 h 861113"/>
                <a:gd name="connsiteX1" fmla="*/ 143522 w 5558381"/>
                <a:gd name="connsiteY1" fmla="*/ 0 h 861113"/>
                <a:gd name="connsiteX2" fmla="*/ 781939 w 5558381"/>
                <a:gd name="connsiteY2" fmla="*/ 0 h 861113"/>
                <a:gd name="connsiteX3" fmla="*/ 1262217 w 5558381"/>
                <a:gd name="connsiteY3" fmla="*/ 0 h 861113"/>
                <a:gd name="connsiteX4" fmla="*/ 1900634 w 5558381"/>
                <a:gd name="connsiteY4" fmla="*/ 0 h 861113"/>
                <a:gd name="connsiteX5" fmla="*/ 2328198 w 5558381"/>
                <a:gd name="connsiteY5" fmla="*/ 0 h 861113"/>
                <a:gd name="connsiteX6" fmla="*/ 2966616 w 5558381"/>
                <a:gd name="connsiteY6" fmla="*/ 0 h 861113"/>
                <a:gd name="connsiteX7" fmla="*/ 3446893 w 5558381"/>
                <a:gd name="connsiteY7" fmla="*/ 0 h 861113"/>
                <a:gd name="connsiteX8" fmla="*/ 3874457 w 5558381"/>
                <a:gd name="connsiteY8" fmla="*/ 0 h 861113"/>
                <a:gd name="connsiteX9" fmla="*/ 4354735 w 5558381"/>
                <a:gd name="connsiteY9" fmla="*/ 0 h 861113"/>
                <a:gd name="connsiteX10" fmla="*/ 5414859 w 5558381"/>
                <a:gd name="connsiteY10" fmla="*/ 0 h 861113"/>
                <a:gd name="connsiteX11" fmla="*/ 5558381 w 5558381"/>
                <a:gd name="connsiteY11" fmla="*/ 143522 h 861113"/>
                <a:gd name="connsiteX12" fmla="*/ 5558381 w 5558381"/>
                <a:gd name="connsiteY12" fmla="*/ 717591 h 861113"/>
                <a:gd name="connsiteX13" fmla="*/ 5414859 w 5558381"/>
                <a:gd name="connsiteY13" fmla="*/ 861113 h 861113"/>
                <a:gd name="connsiteX14" fmla="*/ 4987295 w 5558381"/>
                <a:gd name="connsiteY14" fmla="*/ 861113 h 861113"/>
                <a:gd name="connsiteX15" fmla="*/ 4296164 w 5558381"/>
                <a:gd name="connsiteY15" fmla="*/ 861113 h 861113"/>
                <a:gd name="connsiteX16" fmla="*/ 3710460 w 5558381"/>
                <a:gd name="connsiteY16" fmla="*/ 861113 h 861113"/>
                <a:gd name="connsiteX17" fmla="*/ 3019329 w 5558381"/>
                <a:gd name="connsiteY17" fmla="*/ 861113 h 861113"/>
                <a:gd name="connsiteX18" fmla="*/ 2380912 w 5558381"/>
                <a:gd name="connsiteY18" fmla="*/ 861113 h 861113"/>
                <a:gd name="connsiteX19" fmla="*/ 1847921 w 5558381"/>
                <a:gd name="connsiteY19" fmla="*/ 861113 h 861113"/>
                <a:gd name="connsiteX20" fmla="*/ 1209503 w 5558381"/>
                <a:gd name="connsiteY20" fmla="*/ 861113 h 861113"/>
                <a:gd name="connsiteX21" fmla="*/ 729226 w 5558381"/>
                <a:gd name="connsiteY21" fmla="*/ 861113 h 861113"/>
                <a:gd name="connsiteX22" fmla="*/ 143522 w 5558381"/>
                <a:gd name="connsiteY22" fmla="*/ 861113 h 861113"/>
                <a:gd name="connsiteX23" fmla="*/ 0 w 5558381"/>
                <a:gd name="connsiteY23" fmla="*/ 717591 h 861113"/>
                <a:gd name="connsiteX24" fmla="*/ 0 w 5558381"/>
                <a:gd name="connsiteY24" fmla="*/ 143522 h 86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558381" h="861113" fill="none" extrusionOk="0">
                  <a:moveTo>
                    <a:pt x="0" y="143522"/>
                  </a:moveTo>
                  <a:cubicBezTo>
                    <a:pt x="-10367" y="85069"/>
                    <a:pt x="50141" y="-18730"/>
                    <a:pt x="143522" y="0"/>
                  </a:cubicBezTo>
                  <a:cubicBezTo>
                    <a:pt x="369019" y="-2157"/>
                    <a:pt x="486611" y="9435"/>
                    <a:pt x="781939" y="0"/>
                  </a:cubicBezTo>
                  <a:cubicBezTo>
                    <a:pt x="1077267" y="-9435"/>
                    <a:pt x="1074416" y="41256"/>
                    <a:pt x="1262217" y="0"/>
                  </a:cubicBezTo>
                  <a:cubicBezTo>
                    <a:pt x="1450018" y="-41256"/>
                    <a:pt x="1622416" y="45630"/>
                    <a:pt x="1900634" y="0"/>
                  </a:cubicBezTo>
                  <a:cubicBezTo>
                    <a:pt x="2178852" y="-45630"/>
                    <a:pt x="2194127" y="49782"/>
                    <a:pt x="2328198" y="0"/>
                  </a:cubicBezTo>
                  <a:cubicBezTo>
                    <a:pt x="2462269" y="-49782"/>
                    <a:pt x="2829799" y="1795"/>
                    <a:pt x="2966616" y="0"/>
                  </a:cubicBezTo>
                  <a:cubicBezTo>
                    <a:pt x="3103433" y="-1795"/>
                    <a:pt x="3223654" y="3140"/>
                    <a:pt x="3446893" y="0"/>
                  </a:cubicBezTo>
                  <a:cubicBezTo>
                    <a:pt x="3670132" y="-3140"/>
                    <a:pt x="3757574" y="37337"/>
                    <a:pt x="3874457" y="0"/>
                  </a:cubicBezTo>
                  <a:cubicBezTo>
                    <a:pt x="3991340" y="-37337"/>
                    <a:pt x="4136573" y="29592"/>
                    <a:pt x="4354735" y="0"/>
                  </a:cubicBezTo>
                  <a:cubicBezTo>
                    <a:pt x="4572897" y="-29592"/>
                    <a:pt x="5130285" y="58904"/>
                    <a:pt x="5414859" y="0"/>
                  </a:cubicBezTo>
                  <a:cubicBezTo>
                    <a:pt x="5507606" y="-3568"/>
                    <a:pt x="5556129" y="79856"/>
                    <a:pt x="5558381" y="143522"/>
                  </a:cubicBezTo>
                  <a:cubicBezTo>
                    <a:pt x="5596546" y="284832"/>
                    <a:pt x="5499078" y="582176"/>
                    <a:pt x="5558381" y="717591"/>
                  </a:cubicBezTo>
                  <a:cubicBezTo>
                    <a:pt x="5560425" y="801852"/>
                    <a:pt x="5506022" y="872883"/>
                    <a:pt x="5414859" y="861113"/>
                  </a:cubicBezTo>
                  <a:cubicBezTo>
                    <a:pt x="5296973" y="891190"/>
                    <a:pt x="5162097" y="826580"/>
                    <a:pt x="4987295" y="861113"/>
                  </a:cubicBezTo>
                  <a:cubicBezTo>
                    <a:pt x="4812493" y="895646"/>
                    <a:pt x="4613025" y="815337"/>
                    <a:pt x="4296164" y="861113"/>
                  </a:cubicBezTo>
                  <a:cubicBezTo>
                    <a:pt x="3979303" y="906889"/>
                    <a:pt x="3857230" y="832550"/>
                    <a:pt x="3710460" y="861113"/>
                  </a:cubicBezTo>
                  <a:cubicBezTo>
                    <a:pt x="3563690" y="889676"/>
                    <a:pt x="3304623" y="849588"/>
                    <a:pt x="3019329" y="861113"/>
                  </a:cubicBezTo>
                  <a:cubicBezTo>
                    <a:pt x="2734035" y="872638"/>
                    <a:pt x="2553841" y="838870"/>
                    <a:pt x="2380912" y="861113"/>
                  </a:cubicBezTo>
                  <a:cubicBezTo>
                    <a:pt x="2207983" y="883356"/>
                    <a:pt x="2075708" y="844756"/>
                    <a:pt x="1847921" y="861113"/>
                  </a:cubicBezTo>
                  <a:cubicBezTo>
                    <a:pt x="1620134" y="877470"/>
                    <a:pt x="1482451" y="816652"/>
                    <a:pt x="1209503" y="861113"/>
                  </a:cubicBezTo>
                  <a:cubicBezTo>
                    <a:pt x="936555" y="905574"/>
                    <a:pt x="943630" y="832028"/>
                    <a:pt x="729226" y="861113"/>
                  </a:cubicBezTo>
                  <a:cubicBezTo>
                    <a:pt x="514822" y="890198"/>
                    <a:pt x="286969" y="800961"/>
                    <a:pt x="143522" y="861113"/>
                  </a:cubicBezTo>
                  <a:cubicBezTo>
                    <a:pt x="68744" y="862652"/>
                    <a:pt x="-3607" y="789698"/>
                    <a:pt x="0" y="717591"/>
                  </a:cubicBezTo>
                  <a:cubicBezTo>
                    <a:pt x="-66034" y="601232"/>
                    <a:pt x="28254" y="354018"/>
                    <a:pt x="0" y="143522"/>
                  </a:cubicBezTo>
                  <a:close/>
                </a:path>
                <a:path w="5558381" h="861113" stroke="0" extrusionOk="0">
                  <a:moveTo>
                    <a:pt x="0" y="143522"/>
                  </a:moveTo>
                  <a:cubicBezTo>
                    <a:pt x="-2992" y="62411"/>
                    <a:pt x="59506" y="1783"/>
                    <a:pt x="143522" y="0"/>
                  </a:cubicBezTo>
                  <a:cubicBezTo>
                    <a:pt x="328534" y="-40570"/>
                    <a:pt x="679832" y="30239"/>
                    <a:pt x="834653" y="0"/>
                  </a:cubicBezTo>
                  <a:cubicBezTo>
                    <a:pt x="989474" y="-30239"/>
                    <a:pt x="1260762" y="43731"/>
                    <a:pt x="1367644" y="0"/>
                  </a:cubicBezTo>
                  <a:cubicBezTo>
                    <a:pt x="1474526" y="-43731"/>
                    <a:pt x="1635372" y="8094"/>
                    <a:pt x="1847921" y="0"/>
                  </a:cubicBezTo>
                  <a:cubicBezTo>
                    <a:pt x="2060470" y="-8094"/>
                    <a:pt x="2237477" y="24354"/>
                    <a:pt x="2486338" y="0"/>
                  </a:cubicBezTo>
                  <a:cubicBezTo>
                    <a:pt x="2735199" y="-24354"/>
                    <a:pt x="2889948" y="47867"/>
                    <a:pt x="3019329" y="0"/>
                  </a:cubicBezTo>
                  <a:cubicBezTo>
                    <a:pt x="3148710" y="-47867"/>
                    <a:pt x="3376420" y="67011"/>
                    <a:pt x="3710460" y="0"/>
                  </a:cubicBezTo>
                  <a:cubicBezTo>
                    <a:pt x="4044500" y="-67011"/>
                    <a:pt x="4055132" y="25766"/>
                    <a:pt x="4190737" y="0"/>
                  </a:cubicBezTo>
                  <a:cubicBezTo>
                    <a:pt x="4326342" y="-25766"/>
                    <a:pt x="4713525" y="42698"/>
                    <a:pt x="4881868" y="0"/>
                  </a:cubicBezTo>
                  <a:cubicBezTo>
                    <a:pt x="5050211" y="-42698"/>
                    <a:pt x="5201507" y="60244"/>
                    <a:pt x="5414859" y="0"/>
                  </a:cubicBezTo>
                  <a:cubicBezTo>
                    <a:pt x="5484307" y="-562"/>
                    <a:pt x="5564125" y="48506"/>
                    <a:pt x="5558381" y="143522"/>
                  </a:cubicBezTo>
                  <a:cubicBezTo>
                    <a:pt x="5587505" y="423985"/>
                    <a:pt x="5547480" y="454826"/>
                    <a:pt x="5558381" y="717591"/>
                  </a:cubicBezTo>
                  <a:cubicBezTo>
                    <a:pt x="5565897" y="806063"/>
                    <a:pt x="5509230" y="847887"/>
                    <a:pt x="5414859" y="861113"/>
                  </a:cubicBezTo>
                  <a:cubicBezTo>
                    <a:pt x="5188145" y="914784"/>
                    <a:pt x="4965890" y="815664"/>
                    <a:pt x="4829155" y="861113"/>
                  </a:cubicBezTo>
                  <a:cubicBezTo>
                    <a:pt x="4692420" y="906562"/>
                    <a:pt x="4427880" y="831623"/>
                    <a:pt x="4243451" y="861113"/>
                  </a:cubicBezTo>
                  <a:cubicBezTo>
                    <a:pt x="4059022" y="890603"/>
                    <a:pt x="3823809" y="851108"/>
                    <a:pt x="3552320" y="861113"/>
                  </a:cubicBezTo>
                  <a:cubicBezTo>
                    <a:pt x="3280831" y="871118"/>
                    <a:pt x="3201416" y="804086"/>
                    <a:pt x="2966616" y="861113"/>
                  </a:cubicBezTo>
                  <a:cubicBezTo>
                    <a:pt x="2731816" y="918140"/>
                    <a:pt x="2665660" y="832228"/>
                    <a:pt x="2539052" y="861113"/>
                  </a:cubicBezTo>
                  <a:cubicBezTo>
                    <a:pt x="2412444" y="889998"/>
                    <a:pt x="2279788" y="821009"/>
                    <a:pt x="2058774" y="861113"/>
                  </a:cubicBezTo>
                  <a:cubicBezTo>
                    <a:pt x="1837760" y="901217"/>
                    <a:pt x="1552523" y="839372"/>
                    <a:pt x="1367644" y="861113"/>
                  </a:cubicBezTo>
                  <a:cubicBezTo>
                    <a:pt x="1182765" y="882854"/>
                    <a:pt x="950670" y="821417"/>
                    <a:pt x="781939" y="861113"/>
                  </a:cubicBezTo>
                  <a:cubicBezTo>
                    <a:pt x="613209" y="900809"/>
                    <a:pt x="344915" y="834747"/>
                    <a:pt x="143522" y="861113"/>
                  </a:cubicBezTo>
                  <a:cubicBezTo>
                    <a:pt x="63548" y="841980"/>
                    <a:pt x="21218" y="801280"/>
                    <a:pt x="0" y="717591"/>
                  </a:cubicBezTo>
                  <a:cubicBezTo>
                    <a:pt x="-14245" y="581692"/>
                    <a:pt x="64572" y="430117"/>
                    <a:pt x="0" y="143522"/>
                  </a:cubicBezTo>
                  <a:close/>
                </a:path>
              </a:pathLst>
            </a:custGeom>
            <a:solidFill>
              <a:schemeClr val="bg1"/>
            </a:solidFill>
            <a:ln w="171450">
              <a:solidFill>
                <a:schemeClr val="bg1">
                  <a:lumMod val="9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6D19DA17-1D6F-BB48-A2A0-99EF4FF9EFD2}"/>
                </a:ext>
              </a:extLst>
            </p:cNvPr>
            <p:cNvSpPr txBox="1"/>
            <p:nvPr/>
          </p:nvSpPr>
          <p:spPr>
            <a:xfrm>
              <a:off x="2336496" y="3859300"/>
              <a:ext cx="25254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i="1" dirty="0">
                  <a:solidFill>
                    <a:srgbClr val="218C22"/>
                  </a:solidFill>
                  <a:latin typeface="Chalkduster" panose="03050602040202020205" pitchFamily="66" charset="77"/>
                </a:rPr>
                <a:t>Bibliografia essenziale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B26E5D29-CAC1-7A4C-A47A-A524B313D8E5}"/>
                </a:ext>
              </a:extLst>
            </p:cNvPr>
            <p:cNvSpPr txBox="1"/>
            <p:nvPr/>
          </p:nvSpPr>
          <p:spPr>
            <a:xfrm>
              <a:off x="878157" y="4280110"/>
              <a:ext cx="55583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>
                  <a:solidFill>
                    <a:schemeClr val="accent6">
                      <a:lumMod val="50000"/>
                    </a:schemeClr>
                  </a:solidFill>
                </a:rPr>
                <a:t> </a:t>
              </a:r>
              <a:r>
                <a:rPr lang="it-IT" sz="1200" b="1" dirty="0" err="1">
                  <a:solidFill>
                    <a:schemeClr val="accent6">
                      <a:lumMod val="50000"/>
                    </a:schemeClr>
                  </a:solidFill>
                </a:rPr>
                <a:t>www.ilae.org</a:t>
              </a:r>
              <a:r>
                <a:rPr lang="it-IT" sz="1200" b="1" dirty="0">
                  <a:solidFill>
                    <a:schemeClr val="accent6">
                      <a:lumMod val="50000"/>
                    </a:schemeClr>
                  </a:solidFill>
                </a:rPr>
                <a:t>/</a:t>
              </a:r>
              <a:r>
                <a:rPr lang="it-IT" sz="1200" b="1" dirty="0" err="1">
                  <a:solidFill>
                    <a:schemeClr val="accent6">
                      <a:lumMod val="50000"/>
                    </a:schemeClr>
                  </a:solidFill>
                </a:rPr>
                <a:t>files</a:t>
              </a:r>
              <a:r>
                <a:rPr lang="it-IT" sz="1200" b="1" dirty="0">
                  <a:solidFill>
                    <a:schemeClr val="accent6">
                      <a:lumMod val="50000"/>
                    </a:schemeClr>
                  </a:solidFill>
                </a:rPr>
                <a:t>/</a:t>
              </a:r>
              <a:r>
                <a:rPr lang="it-IT" sz="1200" b="1" dirty="0" err="1">
                  <a:solidFill>
                    <a:schemeClr val="accent6">
                      <a:lumMod val="50000"/>
                    </a:schemeClr>
                  </a:solidFill>
                </a:rPr>
                <a:t>dmfile</a:t>
              </a:r>
              <a:r>
                <a:rPr lang="it-IT" sz="1200" b="1" dirty="0">
                  <a:solidFill>
                    <a:schemeClr val="accent6">
                      <a:lumMod val="50000"/>
                    </a:schemeClr>
                  </a:solidFill>
                </a:rPr>
                <a:t>/Telemedicine-for-Epilepsy-Care-in-the-COVID-19-Era.pdf </a:t>
              </a: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2C8E6555-2D54-F943-846F-C4D213CDFFED}"/>
                </a:ext>
              </a:extLst>
            </p:cNvPr>
            <p:cNvSpPr txBox="1"/>
            <p:nvPr/>
          </p:nvSpPr>
          <p:spPr>
            <a:xfrm>
              <a:off x="891656" y="4097336"/>
              <a:ext cx="42851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>
                  <a:solidFill>
                    <a:schemeClr val="accent6">
                      <a:lumMod val="50000"/>
                    </a:schemeClr>
                  </a:solidFill>
                </a:rPr>
                <a:t>www.epilepsybehavior.com</a:t>
              </a:r>
              <a:r>
                <a:rPr lang="it-IT" sz="1200" b="1" dirty="0">
                  <a:solidFill>
                    <a:schemeClr val="accent6">
                      <a:lumMod val="50000"/>
                    </a:schemeClr>
                  </a:solidFill>
                </a:rPr>
                <a:t>/</a:t>
              </a:r>
              <a:r>
                <a:rPr lang="it-IT" sz="1200" b="1" dirty="0" err="1">
                  <a:solidFill>
                    <a:schemeClr val="accent6">
                      <a:lumMod val="50000"/>
                    </a:schemeClr>
                  </a:solidFill>
                </a:rPr>
                <a:t>article</a:t>
              </a:r>
              <a:r>
                <a:rPr lang="it-IT" sz="1200" b="1" dirty="0">
                  <a:solidFill>
                    <a:schemeClr val="accent6">
                      <a:lumMod val="50000"/>
                    </a:schemeClr>
                  </a:solidFill>
                </a:rPr>
                <a:t>/S1525-5050(20)30303-6/pdf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64802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10488</TotalTime>
  <Words>514</Words>
  <Application>Microsoft Macintosh PowerPoint</Application>
  <PresentationFormat>Personalizzato</PresentationFormat>
  <Paragraphs>68</Paragraphs>
  <Slides>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Chalkduster</vt:lpstr>
      <vt:lpstr>Franklin Gothic Heavy</vt:lpstr>
      <vt:lpstr>Franklin Gothic Medium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Fedele Dono</dc:creator>
  <cp:lastModifiedBy>Fedele Dono</cp:lastModifiedBy>
  <cp:revision>178</cp:revision>
  <dcterms:created xsi:type="dcterms:W3CDTF">2020-04-19T18:58:44Z</dcterms:created>
  <dcterms:modified xsi:type="dcterms:W3CDTF">2020-05-22T10:56:56Z</dcterms:modified>
</cp:coreProperties>
</file>